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71" r:id="rId13"/>
    <p:sldId id="268" r:id="rId14"/>
    <p:sldId id="269" r:id="rId15"/>
    <p:sldId id="270" r:id="rId16"/>
    <p:sldId id="272" r:id="rId17"/>
    <p:sldId id="273" r:id="rId18"/>
    <p:sldId id="274" r:id="rId19"/>
    <p:sldId id="277" r:id="rId20"/>
    <p:sldId id="278" r:id="rId21"/>
    <p:sldId id="275" r:id="rId22"/>
    <p:sldId id="276" r:id="rId23"/>
    <p:sldId id="27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267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as wahyu" userId="255610a6d6e72561" providerId="LiveId" clId="{A7D514D4-D5DD-432B-9577-34D33323BB98}"/>
    <pc:docChg chg="undo custSel addSld delSld modSld sldOrd">
      <pc:chgData name="dimas wahyu" userId="255610a6d6e72561" providerId="LiveId" clId="{A7D514D4-D5DD-432B-9577-34D33323BB98}" dt="2023-03-12T12:53:27.054" v="924" actId="20577"/>
      <pc:docMkLst>
        <pc:docMk/>
      </pc:docMkLst>
      <pc:sldChg chg="modSp new mod">
        <pc:chgData name="dimas wahyu" userId="255610a6d6e72561" providerId="LiveId" clId="{A7D514D4-D5DD-432B-9577-34D33323BB98}" dt="2023-03-05T12:05:18.580" v="15" actId="20577"/>
        <pc:sldMkLst>
          <pc:docMk/>
          <pc:sldMk cId="2731866121" sldId="256"/>
        </pc:sldMkLst>
        <pc:spChg chg="mod">
          <ac:chgData name="dimas wahyu" userId="255610a6d6e72561" providerId="LiveId" clId="{A7D514D4-D5DD-432B-9577-34D33323BB98}" dt="2023-03-05T12:05:18.580" v="15" actId="20577"/>
          <ac:spMkLst>
            <pc:docMk/>
            <pc:sldMk cId="2731866121" sldId="256"/>
            <ac:spMk id="2" creationId="{DA254FF8-CE23-7C12-203F-0CB7B9E183FA}"/>
          </ac:spMkLst>
        </pc:spChg>
      </pc:sldChg>
      <pc:sldChg chg="modSp new mod">
        <pc:chgData name="dimas wahyu" userId="255610a6d6e72561" providerId="LiveId" clId="{A7D514D4-D5DD-432B-9577-34D33323BB98}" dt="2023-03-05T12:06:50.574" v="75" actId="20577"/>
        <pc:sldMkLst>
          <pc:docMk/>
          <pc:sldMk cId="3210477915" sldId="257"/>
        </pc:sldMkLst>
        <pc:spChg chg="mod">
          <ac:chgData name="dimas wahyu" userId="255610a6d6e72561" providerId="LiveId" clId="{A7D514D4-D5DD-432B-9577-34D33323BB98}" dt="2023-03-05T12:05:32.480" v="29" actId="20577"/>
          <ac:spMkLst>
            <pc:docMk/>
            <pc:sldMk cId="3210477915" sldId="257"/>
            <ac:spMk id="2" creationId="{D0CD3839-F526-2242-7B43-9FC607C00647}"/>
          </ac:spMkLst>
        </pc:spChg>
        <pc:spChg chg="mod">
          <ac:chgData name="dimas wahyu" userId="255610a6d6e72561" providerId="LiveId" clId="{A7D514D4-D5DD-432B-9577-34D33323BB98}" dt="2023-03-05T12:06:50.574" v="75" actId="20577"/>
          <ac:spMkLst>
            <pc:docMk/>
            <pc:sldMk cId="3210477915" sldId="257"/>
            <ac:spMk id="3" creationId="{D09B48FF-566E-29B5-E35B-1534BB9118F4}"/>
          </ac:spMkLst>
        </pc:spChg>
      </pc:sldChg>
      <pc:sldChg chg="modSp new mod">
        <pc:chgData name="dimas wahyu" userId="255610a6d6e72561" providerId="LiveId" clId="{A7D514D4-D5DD-432B-9577-34D33323BB98}" dt="2023-03-05T12:07:41.993" v="81"/>
        <pc:sldMkLst>
          <pc:docMk/>
          <pc:sldMk cId="805903165" sldId="258"/>
        </pc:sldMkLst>
        <pc:spChg chg="mod">
          <ac:chgData name="dimas wahyu" userId="255610a6d6e72561" providerId="LiveId" clId="{A7D514D4-D5DD-432B-9577-34D33323BB98}" dt="2023-03-05T12:07:06.023" v="77"/>
          <ac:spMkLst>
            <pc:docMk/>
            <pc:sldMk cId="805903165" sldId="258"/>
            <ac:spMk id="2" creationId="{31A33680-F4AF-2EAF-1E1B-1DB0914B276F}"/>
          </ac:spMkLst>
        </pc:spChg>
        <pc:spChg chg="mod">
          <ac:chgData name="dimas wahyu" userId="255610a6d6e72561" providerId="LiveId" clId="{A7D514D4-D5DD-432B-9577-34D33323BB98}" dt="2023-03-05T12:07:41.993" v="81"/>
          <ac:spMkLst>
            <pc:docMk/>
            <pc:sldMk cId="805903165" sldId="258"/>
            <ac:spMk id="3" creationId="{5A6BEC6F-0559-ADAC-DA57-6C8376B25CA7}"/>
          </ac:spMkLst>
        </pc:spChg>
      </pc:sldChg>
      <pc:sldChg chg="modSp add mod">
        <pc:chgData name="dimas wahyu" userId="255610a6d6e72561" providerId="LiveId" clId="{A7D514D4-D5DD-432B-9577-34D33323BB98}" dt="2023-03-05T12:08:40.705" v="116" actId="27636"/>
        <pc:sldMkLst>
          <pc:docMk/>
          <pc:sldMk cId="1039163878" sldId="259"/>
        </pc:sldMkLst>
        <pc:spChg chg="mod">
          <ac:chgData name="dimas wahyu" userId="255610a6d6e72561" providerId="LiveId" clId="{A7D514D4-D5DD-432B-9577-34D33323BB98}" dt="2023-03-05T12:08:40.705" v="116" actId="27636"/>
          <ac:spMkLst>
            <pc:docMk/>
            <pc:sldMk cId="1039163878" sldId="259"/>
            <ac:spMk id="3" creationId="{5A6BEC6F-0559-ADAC-DA57-6C8376B25CA7}"/>
          </ac:spMkLst>
        </pc:spChg>
      </pc:sldChg>
      <pc:sldChg chg="addSp modSp add mod">
        <pc:chgData name="dimas wahyu" userId="255610a6d6e72561" providerId="LiveId" clId="{A7D514D4-D5DD-432B-9577-34D33323BB98}" dt="2023-03-05T12:09:46.216" v="125" actId="1076"/>
        <pc:sldMkLst>
          <pc:docMk/>
          <pc:sldMk cId="4179330566" sldId="260"/>
        </pc:sldMkLst>
        <pc:spChg chg="mod">
          <ac:chgData name="dimas wahyu" userId="255610a6d6e72561" providerId="LiveId" clId="{A7D514D4-D5DD-432B-9577-34D33323BB98}" dt="2023-03-05T12:09:14.403" v="121" actId="27636"/>
          <ac:spMkLst>
            <pc:docMk/>
            <pc:sldMk cId="4179330566" sldId="260"/>
            <ac:spMk id="3" creationId="{5A6BEC6F-0559-ADAC-DA57-6C8376B25CA7}"/>
          </ac:spMkLst>
        </pc:spChg>
        <pc:picChg chg="add mod">
          <ac:chgData name="dimas wahyu" userId="255610a6d6e72561" providerId="LiveId" clId="{A7D514D4-D5DD-432B-9577-34D33323BB98}" dt="2023-03-05T12:09:46.216" v="125" actId="1076"/>
          <ac:picMkLst>
            <pc:docMk/>
            <pc:sldMk cId="4179330566" sldId="260"/>
            <ac:picMk id="5" creationId="{0FD1D4D4-C310-CE60-C25C-B7506A7797B9}"/>
          </ac:picMkLst>
        </pc:picChg>
      </pc:sldChg>
      <pc:sldChg chg="modSp new mod">
        <pc:chgData name="dimas wahyu" userId="255610a6d6e72561" providerId="LiveId" clId="{A7D514D4-D5DD-432B-9577-34D33323BB98}" dt="2023-03-11T11:01:32.653" v="149" actId="27636"/>
        <pc:sldMkLst>
          <pc:docMk/>
          <pc:sldMk cId="2937416853" sldId="261"/>
        </pc:sldMkLst>
        <pc:spChg chg="mod">
          <ac:chgData name="dimas wahyu" userId="255610a6d6e72561" providerId="LiveId" clId="{A7D514D4-D5DD-432B-9577-34D33323BB98}" dt="2023-03-05T12:10:15.206" v="129" actId="20577"/>
          <ac:spMkLst>
            <pc:docMk/>
            <pc:sldMk cId="2937416853" sldId="261"/>
            <ac:spMk id="2" creationId="{C24975A6-B83F-8DF1-454F-8BF7691B7E44}"/>
          </ac:spMkLst>
        </pc:spChg>
        <pc:spChg chg="mod">
          <ac:chgData name="dimas wahyu" userId="255610a6d6e72561" providerId="LiveId" clId="{A7D514D4-D5DD-432B-9577-34D33323BB98}" dt="2023-03-11T11:01:32.653" v="149" actId="27636"/>
          <ac:spMkLst>
            <pc:docMk/>
            <pc:sldMk cId="2937416853" sldId="261"/>
            <ac:spMk id="3" creationId="{F5981362-734D-54E4-D1D6-AE03DD91395A}"/>
          </ac:spMkLst>
        </pc:spChg>
      </pc:sldChg>
      <pc:sldChg chg="addSp delSp modSp add mod">
        <pc:chgData name="dimas wahyu" userId="255610a6d6e72561" providerId="LiveId" clId="{A7D514D4-D5DD-432B-9577-34D33323BB98}" dt="2023-03-11T11:08:44.338" v="188" actId="20577"/>
        <pc:sldMkLst>
          <pc:docMk/>
          <pc:sldMk cId="925177978" sldId="262"/>
        </pc:sldMkLst>
        <pc:spChg chg="mod">
          <ac:chgData name="dimas wahyu" userId="255610a6d6e72561" providerId="LiveId" clId="{A7D514D4-D5DD-432B-9577-34D33323BB98}" dt="2023-03-11T11:04:58.746" v="152"/>
          <ac:spMkLst>
            <pc:docMk/>
            <pc:sldMk cId="925177978" sldId="262"/>
            <ac:spMk id="2" creationId="{C24975A6-B83F-8DF1-454F-8BF7691B7E44}"/>
          </ac:spMkLst>
        </pc:spChg>
        <pc:spChg chg="del">
          <ac:chgData name="dimas wahyu" userId="255610a6d6e72561" providerId="LiveId" clId="{A7D514D4-D5DD-432B-9577-34D33323BB98}" dt="2023-03-11T11:05:45.632" v="155" actId="22"/>
          <ac:spMkLst>
            <pc:docMk/>
            <pc:sldMk cId="925177978" sldId="262"/>
            <ac:spMk id="3" creationId="{F5981362-734D-54E4-D1D6-AE03DD91395A}"/>
          </ac:spMkLst>
        </pc:spChg>
        <pc:spChg chg="add mod">
          <ac:chgData name="dimas wahyu" userId="255610a6d6e72561" providerId="LiveId" clId="{A7D514D4-D5DD-432B-9577-34D33323BB98}" dt="2023-03-11T11:08:44.338" v="188" actId="20577"/>
          <ac:spMkLst>
            <pc:docMk/>
            <pc:sldMk cId="925177978" sldId="262"/>
            <ac:spMk id="7" creationId="{89A03469-4E73-31D9-76A9-7D353955487E}"/>
          </ac:spMkLst>
        </pc:spChg>
        <pc:picChg chg="add mod ord">
          <ac:chgData name="dimas wahyu" userId="255610a6d6e72561" providerId="LiveId" clId="{A7D514D4-D5DD-432B-9577-34D33323BB98}" dt="2023-03-11T11:05:47.640" v="156" actId="1076"/>
          <ac:picMkLst>
            <pc:docMk/>
            <pc:sldMk cId="925177978" sldId="262"/>
            <ac:picMk id="5" creationId="{31ECFE7A-D461-1A58-82B7-3890B244E6F2}"/>
          </ac:picMkLst>
        </pc:picChg>
      </pc:sldChg>
      <pc:sldChg chg="addSp modSp add mod">
        <pc:chgData name="dimas wahyu" userId="255610a6d6e72561" providerId="LiveId" clId="{A7D514D4-D5DD-432B-9577-34D33323BB98}" dt="2023-03-11T11:10:38.339" v="201" actId="1076"/>
        <pc:sldMkLst>
          <pc:docMk/>
          <pc:sldMk cId="1546535966" sldId="263"/>
        </pc:sldMkLst>
        <pc:spChg chg="mod">
          <ac:chgData name="dimas wahyu" userId="255610a6d6e72561" providerId="LiveId" clId="{A7D514D4-D5DD-432B-9577-34D33323BB98}" dt="2023-03-11T11:05:03.189" v="153"/>
          <ac:spMkLst>
            <pc:docMk/>
            <pc:sldMk cId="1546535966" sldId="263"/>
            <ac:spMk id="2" creationId="{C24975A6-B83F-8DF1-454F-8BF7691B7E44}"/>
          </ac:spMkLst>
        </pc:spChg>
        <pc:spChg chg="mod">
          <ac:chgData name="dimas wahyu" userId="255610a6d6e72561" providerId="LiveId" clId="{A7D514D4-D5DD-432B-9577-34D33323BB98}" dt="2023-03-11T11:10:33.117" v="199" actId="20577"/>
          <ac:spMkLst>
            <pc:docMk/>
            <pc:sldMk cId="1546535966" sldId="263"/>
            <ac:spMk id="3" creationId="{F5981362-734D-54E4-D1D6-AE03DD91395A}"/>
          </ac:spMkLst>
        </pc:spChg>
        <pc:picChg chg="add mod">
          <ac:chgData name="dimas wahyu" userId="255610a6d6e72561" providerId="LiveId" clId="{A7D514D4-D5DD-432B-9577-34D33323BB98}" dt="2023-03-11T11:10:38.339" v="201" actId="1076"/>
          <ac:picMkLst>
            <pc:docMk/>
            <pc:sldMk cId="1546535966" sldId="263"/>
            <ac:picMk id="5" creationId="{C1EE076C-B526-57DB-A6F2-96365400F73E}"/>
          </ac:picMkLst>
        </pc:picChg>
      </pc:sldChg>
      <pc:sldChg chg="addSp modSp add mod">
        <pc:chgData name="dimas wahyu" userId="255610a6d6e72561" providerId="LiveId" clId="{A7D514D4-D5DD-432B-9577-34D33323BB98}" dt="2023-03-11T11:12:34.618" v="223" actId="1076"/>
        <pc:sldMkLst>
          <pc:docMk/>
          <pc:sldMk cId="1623930863" sldId="264"/>
        </pc:sldMkLst>
        <pc:spChg chg="mod">
          <ac:chgData name="dimas wahyu" userId="255610a6d6e72561" providerId="LiveId" clId="{A7D514D4-D5DD-432B-9577-34D33323BB98}" dt="2023-03-11T11:10:56.469" v="202"/>
          <ac:spMkLst>
            <pc:docMk/>
            <pc:sldMk cId="1623930863" sldId="264"/>
            <ac:spMk id="2" creationId="{C24975A6-B83F-8DF1-454F-8BF7691B7E44}"/>
          </ac:spMkLst>
        </pc:spChg>
        <pc:spChg chg="mod">
          <ac:chgData name="dimas wahyu" userId="255610a6d6e72561" providerId="LiveId" clId="{A7D514D4-D5DD-432B-9577-34D33323BB98}" dt="2023-03-11T11:12:28.396" v="221" actId="27636"/>
          <ac:spMkLst>
            <pc:docMk/>
            <pc:sldMk cId="1623930863" sldId="264"/>
            <ac:spMk id="3" creationId="{F5981362-734D-54E4-D1D6-AE03DD91395A}"/>
          </ac:spMkLst>
        </pc:spChg>
        <pc:picChg chg="add mod">
          <ac:chgData name="dimas wahyu" userId="255610a6d6e72561" providerId="LiveId" clId="{A7D514D4-D5DD-432B-9577-34D33323BB98}" dt="2023-03-11T11:12:34.618" v="223" actId="1076"/>
          <ac:picMkLst>
            <pc:docMk/>
            <pc:sldMk cId="1623930863" sldId="264"/>
            <ac:picMk id="5" creationId="{6A8BBE4B-16D9-D05B-1AA8-AD2E66BCD28E}"/>
          </ac:picMkLst>
        </pc:picChg>
      </pc:sldChg>
      <pc:sldChg chg="add del">
        <pc:chgData name="dimas wahyu" userId="255610a6d6e72561" providerId="LiveId" clId="{A7D514D4-D5DD-432B-9577-34D33323BB98}" dt="2023-03-11T11:08:37.804" v="187" actId="47"/>
        <pc:sldMkLst>
          <pc:docMk/>
          <pc:sldMk cId="1082580512" sldId="265"/>
        </pc:sldMkLst>
      </pc:sldChg>
      <pc:sldChg chg="modSp add mod">
        <pc:chgData name="dimas wahyu" userId="255610a6d6e72561" providerId="LiveId" clId="{A7D514D4-D5DD-432B-9577-34D33323BB98}" dt="2023-03-11T11:08:51.678" v="189" actId="20577"/>
        <pc:sldMkLst>
          <pc:docMk/>
          <pc:sldMk cId="3013111525" sldId="266"/>
        </pc:sldMkLst>
        <pc:spChg chg="mod">
          <ac:chgData name="dimas wahyu" userId="255610a6d6e72561" providerId="LiveId" clId="{A7D514D4-D5DD-432B-9577-34D33323BB98}" dt="2023-03-11T11:08:51.678" v="189" actId="20577"/>
          <ac:spMkLst>
            <pc:docMk/>
            <pc:sldMk cId="3013111525" sldId="266"/>
            <ac:spMk id="7" creationId="{89A03469-4E73-31D9-76A9-7D353955487E}"/>
          </ac:spMkLst>
        </pc:spChg>
      </pc:sldChg>
      <pc:sldChg chg="modSp add mod">
        <pc:chgData name="dimas wahyu" userId="255610a6d6e72561" providerId="LiveId" clId="{A7D514D4-D5DD-432B-9577-34D33323BB98}" dt="2023-03-11T11:09:47.628" v="193"/>
        <pc:sldMkLst>
          <pc:docMk/>
          <pc:sldMk cId="3963689033" sldId="267"/>
        </pc:sldMkLst>
        <pc:spChg chg="mod">
          <ac:chgData name="dimas wahyu" userId="255610a6d6e72561" providerId="LiveId" clId="{A7D514D4-D5DD-432B-9577-34D33323BB98}" dt="2023-03-11T11:09:47.628" v="193"/>
          <ac:spMkLst>
            <pc:docMk/>
            <pc:sldMk cId="3963689033" sldId="267"/>
            <ac:spMk id="7" creationId="{89A03469-4E73-31D9-76A9-7D353955487E}"/>
          </ac:spMkLst>
        </pc:spChg>
      </pc:sldChg>
      <pc:sldChg chg="addSp modSp add mod">
        <pc:chgData name="dimas wahyu" userId="255610a6d6e72561" providerId="LiveId" clId="{A7D514D4-D5DD-432B-9577-34D33323BB98}" dt="2023-03-11T11:15:35.723" v="253" actId="14100"/>
        <pc:sldMkLst>
          <pc:docMk/>
          <pc:sldMk cId="3768826167" sldId="268"/>
        </pc:sldMkLst>
        <pc:spChg chg="mod">
          <ac:chgData name="dimas wahyu" userId="255610a6d6e72561" providerId="LiveId" clId="{A7D514D4-D5DD-432B-9577-34D33323BB98}" dt="2023-03-11T11:15:28.494" v="250"/>
          <ac:spMkLst>
            <pc:docMk/>
            <pc:sldMk cId="3768826167" sldId="268"/>
            <ac:spMk id="3" creationId="{F5981362-734D-54E4-D1D6-AE03DD91395A}"/>
          </ac:spMkLst>
        </pc:spChg>
        <pc:picChg chg="add mod">
          <ac:chgData name="dimas wahyu" userId="255610a6d6e72561" providerId="LiveId" clId="{A7D514D4-D5DD-432B-9577-34D33323BB98}" dt="2023-03-11T11:15:35.723" v="253" actId="14100"/>
          <ac:picMkLst>
            <pc:docMk/>
            <pc:sldMk cId="3768826167" sldId="268"/>
            <ac:picMk id="5" creationId="{F004AA9E-DE67-7F3C-AC88-28DDCB5E568F}"/>
          </ac:picMkLst>
        </pc:picChg>
      </pc:sldChg>
      <pc:sldChg chg="addSp modSp add mod">
        <pc:chgData name="dimas wahyu" userId="255610a6d6e72561" providerId="LiveId" clId="{A7D514D4-D5DD-432B-9577-34D33323BB98}" dt="2023-03-12T11:36:56.818" v="308" actId="20577"/>
        <pc:sldMkLst>
          <pc:docMk/>
          <pc:sldMk cId="3023532152" sldId="269"/>
        </pc:sldMkLst>
        <pc:spChg chg="mod">
          <ac:chgData name="dimas wahyu" userId="255610a6d6e72561" providerId="LiveId" clId="{A7D514D4-D5DD-432B-9577-34D33323BB98}" dt="2023-03-12T11:24:05.835" v="259" actId="14100"/>
          <ac:spMkLst>
            <pc:docMk/>
            <pc:sldMk cId="3023532152" sldId="269"/>
            <ac:spMk id="2" creationId="{C24975A6-B83F-8DF1-454F-8BF7691B7E44}"/>
          </ac:spMkLst>
        </pc:spChg>
        <pc:spChg chg="mod">
          <ac:chgData name="dimas wahyu" userId="255610a6d6e72561" providerId="LiveId" clId="{A7D514D4-D5DD-432B-9577-34D33323BB98}" dt="2023-03-12T11:36:56.818" v="308" actId="20577"/>
          <ac:spMkLst>
            <pc:docMk/>
            <pc:sldMk cId="3023532152" sldId="269"/>
            <ac:spMk id="3" creationId="{F5981362-734D-54E4-D1D6-AE03DD91395A}"/>
          </ac:spMkLst>
        </pc:spChg>
        <pc:picChg chg="add mod">
          <ac:chgData name="dimas wahyu" userId="255610a6d6e72561" providerId="LiveId" clId="{A7D514D4-D5DD-432B-9577-34D33323BB98}" dt="2023-03-12T11:24:08.544" v="260" actId="1076"/>
          <ac:picMkLst>
            <pc:docMk/>
            <pc:sldMk cId="3023532152" sldId="269"/>
            <ac:picMk id="5" creationId="{F9A482BC-1874-50B9-7414-488085635AFF}"/>
          </ac:picMkLst>
        </pc:picChg>
      </pc:sldChg>
      <pc:sldChg chg="addSp delSp modSp add mod">
        <pc:chgData name="dimas wahyu" userId="255610a6d6e72561" providerId="LiveId" clId="{A7D514D4-D5DD-432B-9577-34D33323BB98}" dt="2023-03-12T11:35:07.305" v="302" actId="20577"/>
        <pc:sldMkLst>
          <pc:docMk/>
          <pc:sldMk cId="79861799" sldId="270"/>
        </pc:sldMkLst>
        <pc:spChg chg="mod">
          <ac:chgData name="dimas wahyu" userId="255610a6d6e72561" providerId="LiveId" clId="{A7D514D4-D5DD-432B-9577-34D33323BB98}" dt="2023-03-12T11:34:24.417" v="291" actId="14100"/>
          <ac:spMkLst>
            <pc:docMk/>
            <pc:sldMk cId="79861799" sldId="270"/>
            <ac:spMk id="2" creationId="{C24975A6-B83F-8DF1-454F-8BF7691B7E44}"/>
          </ac:spMkLst>
        </pc:spChg>
        <pc:spChg chg="del">
          <ac:chgData name="dimas wahyu" userId="255610a6d6e72561" providerId="LiveId" clId="{A7D514D4-D5DD-432B-9577-34D33323BB98}" dt="2023-03-12T11:34:14.612" v="288" actId="22"/>
          <ac:spMkLst>
            <pc:docMk/>
            <pc:sldMk cId="79861799" sldId="270"/>
            <ac:spMk id="3" creationId="{F5981362-734D-54E4-D1D6-AE03DD91395A}"/>
          </ac:spMkLst>
        </pc:spChg>
        <pc:spChg chg="add mod">
          <ac:chgData name="dimas wahyu" userId="255610a6d6e72561" providerId="LiveId" clId="{A7D514D4-D5DD-432B-9577-34D33323BB98}" dt="2023-03-12T11:35:07.305" v="302" actId="20577"/>
          <ac:spMkLst>
            <pc:docMk/>
            <pc:sldMk cId="79861799" sldId="270"/>
            <ac:spMk id="7" creationId="{D4D183AE-7017-F3B8-055C-BDE3CB8FF48E}"/>
          </ac:spMkLst>
        </pc:spChg>
        <pc:picChg chg="add mod ord">
          <ac:chgData name="dimas wahyu" userId="255610a6d6e72561" providerId="LiveId" clId="{A7D514D4-D5DD-432B-9577-34D33323BB98}" dt="2023-03-12T11:34:19.499" v="290" actId="1076"/>
          <ac:picMkLst>
            <pc:docMk/>
            <pc:sldMk cId="79861799" sldId="270"/>
            <ac:picMk id="5" creationId="{2D1B37C6-21C4-BC77-06A8-F88B4DB3D424}"/>
          </ac:picMkLst>
        </pc:picChg>
      </pc:sldChg>
      <pc:sldChg chg="modSp add mod">
        <pc:chgData name="dimas wahyu" userId="255610a6d6e72561" providerId="LiveId" clId="{A7D514D4-D5DD-432B-9577-34D33323BB98}" dt="2023-03-11T11:14:09.432" v="248" actId="20577"/>
        <pc:sldMkLst>
          <pc:docMk/>
          <pc:sldMk cId="2626525066" sldId="271"/>
        </pc:sldMkLst>
        <pc:spChg chg="mod">
          <ac:chgData name="dimas wahyu" userId="255610a6d6e72561" providerId="LiveId" clId="{A7D514D4-D5DD-432B-9577-34D33323BB98}" dt="2023-03-11T11:14:09.432" v="248" actId="20577"/>
          <ac:spMkLst>
            <pc:docMk/>
            <pc:sldMk cId="2626525066" sldId="271"/>
            <ac:spMk id="3" creationId="{F5981362-734D-54E4-D1D6-AE03DD91395A}"/>
          </ac:spMkLst>
        </pc:spChg>
      </pc:sldChg>
      <pc:sldChg chg="addSp modSp add mod">
        <pc:chgData name="dimas wahyu" userId="255610a6d6e72561" providerId="LiveId" clId="{A7D514D4-D5DD-432B-9577-34D33323BB98}" dt="2023-03-12T11:38:27.077" v="323" actId="1076"/>
        <pc:sldMkLst>
          <pc:docMk/>
          <pc:sldMk cId="2286450443" sldId="272"/>
        </pc:sldMkLst>
        <pc:spChg chg="mod">
          <ac:chgData name="dimas wahyu" userId="255610a6d6e72561" providerId="LiveId" clId="{A7D514D4-D5DD-432B-9577-34D33323BB98}" dt="2023-03-12T11:37:43.567" v="312" actId="27636"/>
          <ac:spMkLst>
            <pc:docMk/>
            <pc:sldMk cId="2286450443" sldId="272"/>
            <ac:spMk id="2" creationId="{C24975A6-B83F-8DF1-454F-8BF7691B7E44}"/>
          </ac:spMkLst>
        </pc:spChg>
        <pc:spChg chg="mod">
          <ac:chgData name="dimas wahyu" userId="255610a6d6e72561" providerId="LiveId" clId="{A7D514D4-D5DD-432B-9577-34D33323BB98}" dt="2023-03-12T11:38:21.608" v="321" actId="27636"/>
          <ac:spMkLst>
            <pc:docMk/>
            <pc:sldMk cId="2286450443" sldId="272"/>
            <ac:spMk id="3" creationId="{F5981362-734D-54E4-D1D6-AE03DD91395A}"/>
          </ac:spMkLst>
        </pc:spChg>
        <pc:picChg chg="add mod">
          <ac:chgData name="dimas wahyu" userId="255610a6d6e72561" providerId="LiveId" clId="{A7D514D4-D5DD-432B-9577-34D33323BB98}" dt="2023-03-12T11:38:27.077" v="323" actId="1076"/>
          <ac:picMkLst>
            <pc:docMk/>
            <pc:sldMk cId="2286450443" sldId="272"/>
            <ac:picMk id="5" creationId="{721AFCF5-A309-ED13-51E2-41D363CEA9F9}"/>
          </ac:picMkLst>
        </pc:picChg>
      </pc:sldChg>
      <pc:sldChg chg="addSp modSp new mod">
        <pc:chgData name="dimas wahyu" userId="255610a6d6e72561" providerId="LiveId" clId="{A7D514D4-D5DD-432B-9577-34D33323BB98}" dt="2023-03-12T11:41:24.432" v="358" actId="27636"/>
        <pc:sldMkLst>
          <pc:docMk/>
          <pc:sldMk cId="1862413215" sldId="273"/>
        </pc:sldMkLst>
        <pc:spChg chg="mod">
          <ac:chgData name="dimas wahyu" userId="255610a6d6e72561" providerId="LiveId" clId="{A7D514D4-D5DD-432B-9577-34D33323BB98}" dt="2023-03-12T11:39:18.832" v="332" actId="27636"/>
          <ac:spMkLst>
            <pc:docMk/>
            <pc:sldMk cId="1862413215" sldId="273"/>
            <ac:spMk id="2" creationId="{15737DE9-27F5-A966-882B-B0C9BE6FE03B}"/>
          </ac:spMkLst>
        </pc:spChg>
        <pc:spChg chg="mod">
          <ac:chgData name="dimas wahyu" userId="255610a6d6e72561" providerId="LiveId" clId="{A7D514D4-D5DD-432B-9577-34D33323BB98}" dt="2023-03-12T11:41:24.432" v="358" actId="27636"/>
          <ac:spMkLst>
            <pc:docMk/>
            <pc:sldMk cId="1862413215" sldId="273"/>
            <ac:spMk id="3" creationId="{7405EE55-AD71-49AE-5E43-76E7E9F366D9}"/>
          </ac:spMkLst>
        </pc:spChg>
        <pc:picChg chg="add mod">
          <ac:chgData name="dimas wahyu" userId="255610a6d6e72561" providerId="LiveId" clId="{A7D514D4-D5DD-432B-9577-34D33323BB98}" dt="2023-03-12T11:39:49.392" v="337" actId="1076"/>
          <ac:picMkLst>
            <pc:docMk/>
            <pc:sldMk cId="1862413215" sldId="273"/>
            <ac:picMk id="5" creationId="{470581BB-18D0-AAEC-932D-5337C169B32C}"/>
          </ac:picMkLst>
        </pc:picChg>
      </pc:sldChg>
      <pc:sldChg chg="addSp modSp new mod">
        <pc:chgData name="dimas wahyu" userId="255610a6d6e72561" providerId="LiveId" clId="{A7D514D4-D5DD-432B-9577-34D33323BB98}" dt="2023-03-12T11:43:03.780" v="374" actId="14100"/>
        <pc:sldMkLst>
          <pc:docMk/>
          <pc:sldMk cId="2338400124" sldId="274"/>
        </pc:sldMkLst>
        <pc:spChg chg="mod">
          <ac:chgData name="dimas wahyu" userId="255610a6d6e72561" providerId="LiveId" clId="{A7D514D4-D5DD-432B-9577-34D33323BB98}" dt="2023-03-12T11:42:00.586" v="361"/>
          <ac:spMkLst>
            <pc:docMk/>
            <pc:sldMk cId="2338400124" sldId="274"/>
            <ac:spMk id="2" creationId="{03390FDB-4EE6-7D6E-9EB9-1596C3AC8673}"/>
          </ac:spMkLst>
        </pc:spChg>
        <pc:spChg chg="mod">
          <ac:chgData name="dimas wahyu" userId="255610a6d6e72561" providerId="LiveId" clId="{A7D514D4-D5DD-432B-9577-34D33323BB98}" dt="2023-03-12T11:42:37.708" v="371" actId="27636"/>
          <ac:spMkLst>
            <pc:docMk/>
            <pc:sldMk cId="2338400124" sldId="274"/>
            <ac:spMk id="3" creationId="{9B49C2DB-1AE5-7263-B732-7661B11A783A}"/>
          </ac:spMkLst>
        </pc:spChg>
        <pc:picChg chg="add mod">
          <ac:chgData name="dimas wahyu" userId="255610a6d6e72561" providerId="LiveId" clId="{A7D514D4-D5DD-432B-9577-34D33323BB98}" dt="2023-03-12T11:43:03.780" v="374" actId="14100"/>
          <ac:picMkLst>
            <pc:docMk/>
            <pc:sldMk cId="2338400124" sldId="274"/>
            <ac:picMk id="5" creationId="{E5086C29-DB21-89C0-AB4F-0B2E82AC5B9D}"/>
          </ac:picMkLst>
        </pc:picChg>
      </pc:sldChg>
      <pc:sldChg chg="addSp delSp modSp add mod">
        <pc:chgData name="dimas wahyu" userId="255610a6d6e72561" providerId="LiveId" clId="{A7D514D4-D5DD-432B-9577-34D33323BB98}" dt="2023-03-12T11:50:33.295" v="434" actId="20577"/>
        <pc:sldMkLst>
          <pc:docMk/>
          <pc:sldMk cId="1430235420" sldId="275"/>
        </pc:sldMkLst>
        <pc:spChg chg="mod">
          <ac:chgData name="dimas wahyu" userId="255610a6d6e72561" providerId="LiveId" clId="{A7D514D4-D5DD-432B-9577-34D33323BB98}" dt="2023-03-12T11:50:33.295" v="434" actId="20577"/>
          <ac:spMkLst>
            <pc:docMk/>
            <pc:sldMk cId="1430235420" sldId="275"/>
            <ac:spMk id="2" creationId="{03390FDB-4EE6-7D6E-9EB9-1596C3AC8673}"/>
          </ac:spMkLst>
        </pc:spChg>
        <pc:spChg chg="del">
          <ac:chgData name="dimas wahyu" userId="255610a6d6e72561" providerId="LiveId" clId="{A7D514D4-D5DD-432B-9577-34D33323BB98}" dt="2023-03-12T11:50:29.104" v="426" actId="22"/>
          <ac:spMkLst>
            <pc:docMk/>
            <pc:sldMk cId="1430235420" sldId="275"/>
            <ac:spMk id="3" creationId="{9B49C2DB-1AE5-7263-B732-7661B11A783A}"/>
          </ac:spMkLst>
        </pc:spChg>
        <pc:picChg chg="add mod ord">
          <ac:chgData name="dimas wahyu" userId="255610a6d6e72561" providerId="LiveId" clId="{A7D514D4-D5DD-432B-9577-34D33323BB98}" dt="2023-03-12T11:50:29.104" v="426" actId="22"/>
          <ac:picMkLst>
            <pc:docMk/>
            <pc:sldMk cId="1430235420" sldId="275"/>
            <ac:picMk id="5" creationId="{4E5F3FDD-40EE-64DF-E011-1FE082E65362}"/>
          </ac:picMkLst>
        </pc:picChg>
      </pc:sldChg>
      <pc:sldChg chg="addSp modSp add mod">
        <pc:chgData name="dimas wahyu" userId="255610a6d6e72561" providerId="LiveId" clId="{A7D514D4-D5DD-432B-9577-34D33323BB98}" dt="2023-03-12T11:52:48.203" v="451" actId="113"/>
        <pc:sldMkLst>
          <pc:docMk/>
          <pc:sldMk cId="478180538" sldId="276"/>
        </pc:sldMkLst>
        <pc:spChg chg="mod">
          <ac:chgData name="dimas wahyu" userId="255610a6d6e72561" providerId="LiveId" clId="{A7D514D4-D5DD-432B-9577-34D33323BB98}" dt="2023-03-12T11:51:32.959" v="439" actId="27636"/>
          <ac:spMkLst>
            <pc:docMk/>
            <pc:sldMk cId="478180538" sldId="276"/>
            <ac:spMk id="2" creationId="{03390FDB-4EE6-7D6E-9EB9-1596C3AC8673}"/>
          </ac:spMkLst>
        </pc:spChg>
        <pc:spChg chg="mod">
          <ac:chgData name="dimas wahyu" userId="255610a6d6e72561" providerId="LiveId" clId="{A7D514D4-D5DD-432B-9577-34D33323BB98}" dt="2023-03-12T11:52:48.203" v="451" actId="113"/>
          <ac:spMkLst>
            <pc:docMk/>
            <pc:sldMk cId="478180538" sldId="276"/>
            <ac:spMk id="3" creationId="{9B49C2DB-1AE5-7263-B732-7661B11A783A}"/>
          </ac:spMkLst>
        </pc:spChg>
        <pc:picChg chg="add mod">
          <ac:chgData name="dimas wahyu" userId="255610a6d6e72561" providerId="LiveId" clId="{A7D514D4-D5DD-432B-9577-34D33323BB98}" dt="2023-03-12T11:51:38.260" v="442" actId="1076"/>
          <ac:picMkLst>
            <pc:docMk/>
            <pc:sldMk cId="478180538" sldId="276"/>
            <ac:picMk id="5" creationId="{F8A05387-6FCE-EAAB-CD7F-BFB8151ED9BE}"/>
          </ac:picMkLst>
        </pc:picChg>
      </pc:sldChg>
      <pc:sldChg chg="modSp add mod">
        <pc:chgData name="dimas wahyu" userId="255610a6d6e72561" providerId="LiveId" clId="{A7D514D4-D5DD-432B-9577-34D33323BB98}" dt="2023-03-12T11:45:52.513" v="399" actId="207"/>
        <pc:sldMkLst>
          <pc:docMk/>
          <pc:sldMk cId="133493365" sldId="277"/>
        </pc:sldMkLst>
        <pc:spChg chg="mod">
          <ac:chgData name="dimas wahyu" userId="255610a6d6e72561" providerId="LiveId" clId="{A7D514D4-D5DD-432B-9577-34D33323BB98}" dt="2023-03-12T11:45:52.513" v="399" actId="207"/>
          <ac:spMkLst>
            <pc:docMk/>
            <pc:sldMk cId="133493365" sldId="277"/>
            <ac:spMk id="3" creationId="{9B49C2DB-1AE5-7263-B732-7661B11A783A}"/>
          </ac:spMkLst>
        </pc:spChg>
      </pc:sldChg>
      <pc:sldChg chg="modSp add mod">
        <pc:chgData name="dimas wahyu" userId="255610a6d6e72561" providerId="LiveId" clId="{A7D514D4-D5DD-432B-9577-34D33323BB98}" dt="2023-03-12T11:48:07.502" v="425" actId="207"/>
        <pc:sldMkLst>
          <pc:docMk/>
          <pc:sldMk cId="400167781" sldId="278"/>
        </pc:sldMkLst>
        <pc:spChg chg="mod">
          <ac:chgData name="dimas wahyu" userId="255610a6d6e72561" providerId="LiveId" clId="{A7D514D4-D5DD-432B-9577-34D33323BB98}" dt="2023-03-12T11:48:07.502" v="425" actId="207"/>
          <ac:spMkLst>
            <pc:docMk/>
            <pc:sldMk cId="400167781" sldId="278"/>
            <ac:spMk id="3" creationId="{9B49C2DB-1AE5-7263-B732-7661B11A783A}"/>
          </ac:spMkLst>
        </pc:spChg>
      </pc:sldChg>
      <pc:sldChg chg="addSp modSp new mod">
        <pc:chgData name="dimas wahyu" userId="255610a6d6e72561" providerId="LiveId" clId="{A7D514D4-D5DD-432B-9577-34D33323BB98}" dt="2023-03-12T11:53:47.584" v="459" actId="1076"/>
        <pc:sldMkLst>
          <pc:docMk/>
          <pc:sldMk cId="340522146" sldId="279"/>
        </pc:sldMkLst>
        <pc:spChg chg="mod">
          <ac:chgData name="dimas wahyu" userId="255610a6d6e72561" providerId="LiveId" clId="{A7D514D4-D5DD-432B-9577-34D33323BB98}" dt="2023-03-12T11:53:04.888" v="453"/>
          <ac:spMkLst>
            <pc:docMk/>
            <pc:sldMk cId="340522146" sldId="279"/>
            <ac:spMk id="2" creationId="{CF495C61-E7BE-0EC8-1308-5314312E6919}"/>
          </ac:spMkLst>
        </pc:spChg>
        <pc:spChg chg="mod">
          <ac:chgData name="dimas wahyu" userId="255610a6d6e72561" providerId="LiveId" clId="{A7D514D4-D5DD-432B-9577-34D33323BB98}" dt="2023-03-12T11:53:16.892" v="455" actId="14100"/>
          <ac:spMkLst>
            <pc:docMk/>
            <pc:sldMk cId="340522146" sldId="279"/>
            <ac:spMk id="3" creationId="{F9C4DEC0-F9AF-6004-CD08-8065FB56A87D}"/>
          </ac:spMkLst>
        </pc:spChg>
        <pc:picChg chg="add mod">
          <ac:chgData name="dimas wahyu" userId="255610a6d6e72561" providerId="LiveId" clId="{A7D514D4-D5DD-432B-9577-34D33323BB98}" dt="2023-03-12T11:53:47.584" v="459" actId="1076"/>
          <ac:picMkLst>
            <pc:docMk/>
            <pc:sldMk cId="340522146" sldId="279"/>
            <ac:picMk id="5" creationId="{CE94332F-A556-6E5A-3946-E2933E7B8D06}"/>
          </ac:picMkLst>
        </pc:picChg>
      </pc:sldChg>
      <pc:sldChg chg="addSp modSp new mod">
        <pc:chgData name="dimas wahyu" userId="255610a6d6e72561" providerId="LiveId" clId="{A7D514D4-D5DD-432B-9577-34D33323BB98}" dt="2023-03-12T11:59:10.047" v="503" actId="1076"/>
        <pc:sldMkLst>
          <pc:docMk/>
          <pc:sldMk cId="579975030" sldId="280"/>
        </pc:sldMkLst>
        <pc:spChg chg="mod">
          <ac:chgData name="dimas wahyu" userId="255610a6d6e72561" providerId="LiveId" clId="{A7D514D4-D5DD-432B-9577-34D33323BB98}" dt="2023-03-12T11:58:56.451" v="496" actId="27636"/>
          <ac:spMkLst>
            <pc:docMk/>
            <pc:sldMk cId="579975030" sldId="280"/>
            <ac:spMk id="2" creationId="{6992EB7A-B458-876E-4333-90F0B310283A}"/>
          </ac:spMkLst>
        </pc:spChg>
        <pc:spChg chg="mod">
          <ac:chgData name="dimas wahyu" userId="255610a6d6e72561" providerId="LiveId" clId="{A7D514D4-D5DD-432B-9577-34D33323BB98}" dt="2023-03-12T11:59:00.093" v="498" actId="1076"/>
          <ac:spMkLst>
            <pc:docMk/>
            <pc:sldMk cId="579975030" sldId="280"/>
            <ac:spMk id="3" creationId="{5114E944-D76C-A0F6-919E-BCAA5926B349}"/>
          </ac:spMkLst>
        </pc:spChg>
        <pc:picChg chg="add mod">
          <ac:chgData name="dimas wahyu" userId="255610a6d6e72561" providerId="LiveId" clId="{A7D514D4-D5DD-432B-9577-34D33323BB98}" dt="2023-03-12T11:59:10.047" v="503" actId="1076"/>
          <ac:picMkLst>
            <pc:docMk/>
            <pc:sldMk cId="579975030" sldId="280"/>
            <ac:picMk id="5" creationId="{C1509691-F57D-C8AF-EB10-334ECB50D87C}"/>
          </ac:picMkLst>
        </pc:picChg>
      </pc:sldChg>
      <pc:sldChg chg="modSp add mod">
        <pc:chgData name="dimas wahyu" userId="255610a6d6e72561" providerId="LiveId" clId="{A7D514D4-D5DD-432B-9577-34D33323BB98}" dt="2023-03-12T11:58:03.437" v="489" actId="1076"/>
        <pc:sldMkLst>
          <pc:docMk/>
          <pc:sldMk cId="183118993" sldId="281"/>
        </pc:sldMkLst>
        <pc:spChg chg="mod">
          <ac:chgData name="dimas wahyu" userId="255610a6d6e72561" providerId="LiveId" clId="{A7D514D4-D5DD-432B-9577-34D33323BB98}" dt="2023-03-12T11:58:03.437" v="489" actId="1076"/>
          <ac:spMkLst>
            <pc:docMk/>
            <pc:sldMk cId="183118993" sldId="281"/>
            <ac:spMk id="2" creationId="{CF495C61-E7BE-0EC8-1308-5314312E6919}"/>
          </ac:spMkLst>
        </pc:spChg>
        <pc:spChg chg="mod">
          <ac:chgData name="dimas wahyu" userId="255610a6d6e72561" providerId="LiveId" clId="{A7D514D4-D5DD-432B-9577-34D33323BB98}" dt="2023-03-12T11:57:38.250" v="488" actId="113"/>
          <ac:spMkLst>
            <pc:docMk/>
            <pc:sldMk cId="183118993" sldId="281"/>
            <ac:spMk id="3" creationId="{F9C4DEC0-F9AF-6004-CD08-8065FB56A87D}"/>
          </ac:spMkLst>
        </pc:spChg>
      </pc:sldChg>
      <pc:sldChg chg="modSp add mod">
        <pc:chgData name="dimas wahyu" userId="255610a6d6e72561" providerId="LiveId" clId="{A7D514D4-D5DD-432B-9577-34D33323BB98}" dt="2023-03-12T12:01:18.793" v="526" actId="113"/>
        <pc:sldMkLst>
          <pc:docMk/>
          <pc:sldMk cId="4014883920" sldId="282"/>
        </pc:sldMkLst>
        <pc:spChg chg="mod">
          <ac:chgData name="dimas wahyu" userId="255610a6d6e72561" providerId="LiveId" clId="{A7D514D4-D5DD-432B-9577-34D33323BB98}" dt="2023-03-12T12:01:18.793" v="526" actId="113"/>
          <ac:spMkLst>
            <pc:docMk/>
            <pc:sldMk cId="4014883920" sldId="282"/>
            <ac:spMk id="3" creationId="{5114E944-D76C-A0F6-919E-BCAA5926B349}"/>
          </ac:spMkLst>
        </pc:spChg>
      </pc:sldChg>
      <pc:sldChg chg="addSp delSp modSp add mod">
        <pc:chgData name="dimas wahyu" userId="255610a6d6e72561" providerId="LiveId" clId="{A7D514D4-D5DD-432B-9577-34D33323BB98}" dt="2023-03-12T12:02:36.695" v="534" actId="1076"/>
        <pc:sldMkLst>
          <pc:docMk/>
          <pc:sldMk cId="3545888783" sldId="283"/>
        </pc:sldMkLst>
        <pc:spChg chg="mod">
          <ac:chgData name="dimas wahyu" userId="255610a6d6e72561" providerId="LiveId" clId="{A7D514D4-D5DD-432B-9577-34D33323BB98}" dt="2023-03-12T12:02:14.310" v="532" actId="113"/>
          <ac:spMkLst>
            <pc:docMk/>
            <pc:sldMk cId="3545888783" sldId="283"/>
            <ac:spMk id="3" creationId="{5114E944-D76C-A0F6-919E-BCAA5926B349}"/>
          </ac:spMkLst>
        </pc:spChg>
        <pc:picChg chg="del">
          <ac:chgData name="dimas wahyu" userId="255610a6d6e72561" providerId="LiveId" clId="{A7D514D4-D5DD-432B-9577-34D33323BB98}" dt="2023-03-12T12:02:04.159" v="528" actId="478"/>
          <ac:picMkLst>
            <pc:docMk/>
            <pc:sldMk cId="3545888783" sldId="283"/>
            <ac:picMk id="5" creationId="{C1509691-F57D-C8AF-EB10-334ECB50D87C}"/>
          </ac:picMkLst>
        </pc:picChg>
        <pc:picChg chg="add mod">
          <ac:chgData name="dimas wahyu" userId="255610a6d6e72561" providerId="LiveId" clId="{A7D514D4-D5DD-432B-9577-34D33323BB98}" dt="2023-03-12T12:02:36.695" v="534" actId="1076"/>
          <ac:picMkLst>
            <pc:docMk/>
            <pc:sldMk cId="3545888783" sldId="283"/>
            <ac:picMk id="6" creationId="{940268DB-BAB2-BB13-EB6A-B49AFD4D6633}"/>
          </ac:picMkLst>
        </pc:picChg>
      </pc:sldChg>
      <pc:sldChg chg="modSp add mod">
        <pc:chgData name="dimas wahyu" userId="255610a6d6e72561" providerId="LiveId" clId="{A7D514D4-D5DD-432B-9577-34D33323BB98}" dt="2023-03-12T12:04:47.706" v="552" actId="20577"/>
        <pc:sldMkLst>
          <pc:docMk/>
          <pc:sldMk cId="4041753404" sldId="284"/>
        </pc:sldMkLst>
        <pc:spChg chg="mod">
          <ac:chgData name="dimas wahyu" userId="255610a6d6e72561" providerId="LiveId" clId="{A7D514D4-D5DD-432B-9577-34D33323BB98}" dt="2023-03-12T12:04:47.706" v="552" actId="20577"/>
          <ac:spMkLst>
            <pc:docMk/>
            <pc:sldMk cId="4041753404" sldId="284"/>
            <ac:spMk id="3" creationId="{5114E944-D76C-A0F6-919E-BCAA5926B349}"/>
          </ac:spMkLst>
        </pc:spChg>
      </pc:sldChg>
      <pc:sldChg chg="modSp new mod">
        <pc:chgData name="dimas wahyu" userId="255610a6d6e72561" providerId="LiveId" clId="{A7D514D4-D5DD-432B-9577-34D33323BB98}" dt="2023-03-12T12:05:34.366" v="564" actId="20577"/>
        <pc:sldMkLst>
          <pc:docMk/>
          <pc:sldMk cId="2762583079" sldId="285"/>
        </pc:sldMkLst>
        <pc:spChg chg="mod">
          <ac:chgData name="dimas wahyu" userId="255610a6d6e72561" providerId="LiveId" clId="{A7D514D4-D5DD-432B-9577-34D33323BB98}" dt="2023-03-12T12:05:07.108" v="554"/>
          <ac:spMkLst>
            <pc:docMk/>
            <pc:sldMk cId="2762583079" sldId="285"/>
            <ac:spMk id="2" creationId="{591E13E4-9A7D-9F48-175B-1DEDED33F4FB}"/>
          </ac:spMkLst>
        </pc:spChg>
        <pc:spChg chg="mod">
          <ac:chgData name="dimas wahyu" userId="255610a6d6e72561" providerId="LiveId" clId="{A7D514D4-D5DD-432B-9577-34D33323BB98}" dt="2023-03-12T12:05:34.366" v="564" actId="20577"/>
          <ac:spMkLst>
            <pc:docMk/>
            <pc:sldMk cId="2762583079" sldId="285"/>
            <ac:spMk id="3" creationId="{9F2A818C-0E0D-1904-1DAA-9B68F028B8C0}"/>
          </ac:spMkLst>
        </pc:spChg>
      </pc:sldChg>
      <pc:sldChg chg="addSp modSp add mod">
        <pc:chgData name="dimas wahyu" userId="255610a6d6e72561" providerId="LiveId" clId="{A7D514D4-D5DD-432B-9577-34D33323BB98}" dt="2023-03-12T12:08:07.363" v="619" actId="20577"/>
        <pc:sldMkLst>
          <pc:docMk/>
          <pc:sldMk cId="47334453" sldId="286"/>
        </pc:sldMkLst>
        <pc:spChg chg="mod">
          <ac:chgData name="dimas wahyu" userId="255610a6d6e72561" providerId="LiveId" clId="{A7D514D4-D5DD-432B-9577-34D33323BB98}" dt="2023-03-12T12:07:11.231" v="604" actId="27636"/>
          <ac:spMkLst>
            <pc:docMk/>
            <pc:sldMk cId="47334453" sldId="286"/>
            <ac:spMk id="2" creationId="{591E13E4-9A7D-9F48-175B-1DEDED33F4FB}"/>
          </ac:spMkLst>
        </pc:spChg>
        <pc:spChg chg="mod">
          <ac:chgData name="dimas wahyu" userId="255610a6d6e72561" providerId="LiveId" clId="{A7D514D4-D5DD-432B-9577-34D33323BB98}" dt="2023-03-12T12:08:07.363" v="619" actId="20577"/>
          <ac:spMkLst>
            <pc:docMk/>
            <pc:sldMk cId="47334453" sldId="286"/>
            <ac:spMk id="3" creationId="{9F2A818C-0E0D-1904-1DAA-9B68F028B8C0}"/>
          </ac:spMkLst>
        </pc:spChg>
        <pc:picChg chg="add mod">
          <ac:chgData name="dimas wahyu" userId="255610a6d6e72561" providerId="LiveId" clId="{A7D514D4-D5DD-432B-9577-34D33323BB98}" dt="2023-03-12T12:07:21.664" v="608" actId="1076"/>
          <ac:picMkLst>
            <pc:docMk/>
            <pc:sldMk cId="47334453" sldId="286"/>
            <ac:picMk id="5" creationId="{A74C6525-CFF5-19A7-1003-85B83FD8BFD7}"/>
          </ac:picMkLst>
        </pc:picChg>
      </pc:sldChg>
      <pc:sldChg chg="modSp add mod">
        <pc:chgData name="dimas wahyu" userId="255610a6d6e72561" providerId="LiveId" clId="{A7D514D4-D5DD-432B-9577-34D33323BB98}" dt="2023-03-12T12:10:34.004" v="641" actId="20577"/>
        <pc:sldMkLst>
          <pc:docMk/>
          <pc:sldMk cId="531739734" sldId="287"/>
        </pc:sldMkLst>
        <pc:spChg chg="mod">
          <ac:chgData name="dimas wahyu" userId="255610a6d6e72561" providerId="LiveId" clId="{A7D514D4-D5DD-432B-9577-34D33323BB98}" dt="2023-03-12T12:10:34.004" v="641" actId="20577"/>
          <ac:spMkLst>
            <pc:docMk/>
            <pc:sldMk cId="531739734" sldId="287"/>
            <ac:spMk id="3" creationId="{9F2A818C-0E0D-1904-1DAA-9B68F028B8C0}"/>
          </ac:spMkLst>
        </pc:spChg>
      </pc:sldChg>
      <pc:sldChg chg="addSp delSp modSp new mod">
        <pc:chgData name="dimas wahyu" userId="255610a6d6e72561" providerId="LiveId" clId="{A7D514D4-D5DD-432B-9577-34D33323BB98}" dt="2023-03-12T12:25:04.794" v="686" actId="20577"/>
        <pc:sldMkLst>
          <pc:docMk/>
          <pc:sldMk cId="735343020" sldId="288"/>
        </pc:sldMkLst>
        <pc:spChg chg="mod">
          <ac:chgData name="dimas wahyu" userId="255610a6d6e72561" providerId="LiveId" clId="{A7D514D4-D5DD-432B-9577-34D33323BB98}" dt="2023-03-12T12:24:48.280" v="670" actId="1076"/>
          <ac:spMkLst>
            <pc:docMk/>
            <pc:sldMk cId="735343020" sldId="288"/>
            <ac:spMk id="2" creationId="{A3AD8CB7-F2CE-98C0-4F7F-7BE835DADE7A}"/>
          </ac:spMkLst>
        </pc:spChg>
        <pc:spChg chg="del">
          <ac:chgData name="dimas wahyu" userId="255610a6d6e72561" providerId="LiveId" clId="{A7D514D4-D5DD-432B-9577-34D33323BB98}" dt="2023-03-12T12:19:13.192" v="646" actId="478"/>
          <ac:spMkLst>
            <pc:docMk/>
            <pc:sldMk cId="735343020" sldId="288"/>
            <ac:spMk id="3" creationId="{EB33AF39-4984-32FB-40BC-A86D415471BD}"/>
          </ac:spMkLst>
        </pc:spChg>
        <pc:spChg chg="add mod">
          <ac:chgData name="dimas wahyu" userId="255610a6d6e72561" providerId="LiveId" clId="{A7D514D4-D5DD-432B-9577-34D33323BB98}" dt="2023-03-12T12:25:04.794" v="686" actId="20577"/>
          <ac:spMkLst>
            <pc:docMk/>
            <pc:sldMk cId="735343020" sldId="288"/>
            <ac:spMk id="10" creationId="{79C472FB-8BF4-6C36-10B3-B034F5EB1C15}"/>
          </ac:spMkLst>
        </pc:spChg>
        <pc:picChg chg="add del mod">
          <ac:chgData name="dimas wahyu" userId="255610a6d6e72561" providerId="LiveId" clId="{A7D514D4-D5DD-432B-9577-34D33323BB98}" dt="2023-03-12T12:22:06.076" v="648" actId="478"/>
          <ac:picMkLst>
            <pc:docMk/>
            <pc:sldMk cId="735343020" sldId="288"/>
            <ac:picMk id="5" creationId="{41E8AE13-FC57-F41D-44E2-69CF3B0D642C}"/>
          </ac:picMkLst>
        </pc:picChg>
        <pc:picChg chg="add del">
          <ac:chgData name="dimas wahyu" userId="255610a6d6e72561" providerId="LiveId" clId="{A7D514D4-D5DD-432B-9577-34D33323BB98}" dt="2023-03-12T12:23:51.278" v="656" actId="478"/>
          <ac:picMkLst>
            <pc:docMk/>
            <pc:sldMk cId="735343020" sldId="288"/>
            <ac:picMk id="7" creationId="{55073AF7-73D2-8DBA-E8EF-F8FE4B0ACECB}"/>
          </ac:picMkLst>
        </pc:picChg>
        <pc:picChg chg="add mod">
          <ac:chgData name="dimas wahyu" userId="255610a6d6e72561" providerId="LiveId" clId="{A7D514D4-D5DD-432B-9577-34D33323BB98}" dt="2023-03-12T12:24:00.226" v="660" actId="1076"/>
          <ac:picMkLst>
            <pc:docMk/>
            <pc:sldMk cId="735343020" sldId="288"/>
            <ac:picMk id="9" creationId="{533997C1-D7D9-B059-BFBE-7ECA07DB906E}"/>
          </ac:picMkLst>
        </pc:picChg>
      </pc:sldChg>
      <pc:sldChg chg="addSp delSp modSp new mod">
        <pc:chgData name="dimas wahyu" userId="255610a6d6e72561" providerId="LiveId" clId="{A7D514D4-D5DD-432B-9577-34D33323BB98}" dt="2023-03-12T12:24:30.750" v="666" actId="20577"/>
        <pc:sldMkLst>
          <pc:docMk/>
          <pc:sldMk cId="2353799675" sldId="289"/>
        </pc:sldMkLst>
        <pc:spChg chg="mod">
          <ac:chgData name="dimas wahyu" userId="255610a6d6e72561" providerId="LiveId" clId="{A7D514D4-D5DD-432B-9577-34D33323BB98}" dt="2023-03-12T12:22:47.083" v="652"/>
          <ac:spMkLst>
            <pc:docMk/>
            <pc:sldMk cId="2353799675" sldId="289"/>
            <ac:spMk id="2" creationId="{39B8E202-1AE3-0F5A-261D-EC62ADA869DB}"/>
          </ac:spMkLst>
        </pc:spChg>
        <pc:spChg chg="mod">
          <ac:chgData name="dimas wahyu" userId="255610a6d6e72561" providerId="LiveId" clId="{A7D514D4-D5DD-432B-9577-34D33323BB98}" dt="2023-03-12T12:24:30.750" v="666" actId="20577"/>
          <ac:spMkLst>
            <pc:docMk/>
            <pc:sldMk cId="2353799675" sldId="289"/>
            <ac:spMk id="3" creationId="{274C64C6-E6C1-80E6-83FB-07B0797217E4}"/>
          </ac:spMkLst>
        </pc:spChg>
        <pc:picChg chg="add del">
          <ac:chgData name="dimas wahyu" userId="255610a6d6e72561" providerId="LiveId" clId="{A7D514D4-D5DD-432B-9577-34D33323BB98}" dt="2023-03-12T12:22:48.827" v="653" actId="478"/>
          <ac:picMkLst>
            <pc:docMk/>
            <pc:sldMk cId="2353799675" sldId="289"/>
            <ac:picMk id="5" creationId="{BF28097E-8A55-7EFD-64F8-F5DBCD11E73D}"/>
          </ac:picMkLst>
        </pc:picChg>
      </pc:sldChg>
      <pc:sldChg chg="addSp delSp modSp new mod ord">
        <pc:chgData name="dimas wahyu" userId="255610a6d6e72561" providerId="LiveId" clId="{A7D514D4-D5DD-432B-9577-34D33323BB98}" dt="2023-03-12T12:33:46.382" v="785"/>
        <pc:sldMkLst>
          <pc:docMk/>
          <pc:sldMk cId="200599598" sldId="290"/>
        </pc:sldMkLst>
        <pc:spChg chg="mod">
          <ac:chgData name="dimas wahyu" userId="255610a6d6e72561" providerId="LiveId" clId="{A7D514D4-D5DD-432B-9577-34D33323BB98}" dt="2023-03-12T12:33:36.806" v="783" actId="20577"/>
          <ac:spMkLst>
            <pc:docMk/>
            <pc:sldMk cId="200599598" sldId="290"/>
            <ac:spMk id="2" creationId="{EEC89DEF-9840-0EE6-435D-5BF8415DB912}"/>
          </ac:spMkLst>
        </pc:spChg>
        <pc:spChg chg="del">
          <ac:chgData name="dimas wahyu" userId="255610a6d6e72561" providerId="LiveId" clId="{A7D514D4-D5DD-432B-9577-34D33323BB98}" dt="2023-03-12T12:29:58.652" v="769" actId="478"/>
          <ac:spMkLst>
            <pc:docMk/>
            <pc:sldMk cId="200599598" sldId="290"/>
            <ac:spMk id="3" creationId="{AF707000-B721-5C67-F72D-47BCD65E070A}"/>
          </ac:spMkLst>
        </pc:spChg>
        <pc:picChg chg="add mod">
          <ac:chgData name="dimas wahyu" userId="255610a6d6e72561" providerId="LiveId" clId="{A7D514D4-D5DD-432B-9577-34D33323BB98}" dt="2023-03-12T12:29:56.528" v="768" actId="1076"/>
          <ac:picMkLst>
            <pc:docMk/>
            <pc:sldMk cId="200599598" sldId="290"/>
            <ac:picMk id="5" creationId="{284AD592-FFC4-F125-DE76-523BF0BB82F4}"/>
          </ac:picMkLst>
        </pc:picChg>
      </pc:sldChg>
      <pc:sldChg chg="addSp delSp modSp new del mod">
        <pc:chgData name="dimas wahyu" userId="255610a6d6e72561" providerId="LiveId" clId="{A7D514D4-D5DD-432B-9577-34D33323BB98}" dt="2023-03-12T12:40:27.574" v="848" actId="2696"/>
        <pc:sldMkLst>
          <pc:docMk/>
          <pc:sldMk cId="886497717" sldId="291"/>
        </pc:sldMkLst>
        <pc:spChg chg="mod">
          <ac:chgData name="dimas wahyu" userId="255610a6d6e72561" providerId="LiveId" clId="{A7D514D4-D5DD-432B-9577-34D33323BB98}" dt="2023-03-12T12:40:21.249" v="846" actId="21"/>
          <ac:spMkLst>
            <pc:docMk/>
            <pc:sldMk cId="886497717" sldId="291"/>
            <ac:spMk id="2" creationId="{C98FD8FC-A4F1-520B-AE5D-3FC62AEB859E}"/>
          </ac:spMkLst>
        </pc:spChg>
        <pc:spChg chg="del">
          <ac:chgData name="dimas wahyu" userId="255610a6d6e72561" providerId="LiveId" clId="{A7D514D4-D5DD-432B-9577-34D33323BB98}" dt="2023-03-12T12:39:37.138" v="835" actId="22"/>
          <ac:spMkLst>
            <pc:docMk/>
            <pc:sldMk cId="886497717" sldId="291"/>
            <ac:spMk id="3" creationId="{D1187056-4727-A486-23BA-718C5A3145CB}"/>
          </ac:spMkLst>
        </pc:spChg>
        <pc:spChg chg="add mod">
          <ac:chgData name="dimas wahyu" userId="255610a6d6e72561" providerId="LiveId" clId="{A7D514D4-D5DD-432B-9577-34D33323BB98}" dt="2023-03-12T12:40:09.943" v="841" actId="21"/>
          <ac:spMkLst>
            <pc:docMk/>
            <pc:sldMk cId="886497717" sldId="291"/>
            <ac:spMk id="7" creationId="{2DF10016-6D3B-8675-7DC3-0E6F977EE667}"/>
          </ac:spMkLst>
        </pc:spChg>
        <pc:picChg chg="add del mod ord">
          <ac:chgData name="dimas wahyu" userId="255610a6d6e72561" providerId="LiveId" clId="{A7D514D4-D5DD-432B-9577-34D33323BB98}" dt="2023-03-12T12:40:09.943" v="841" actId="21"/>
          <ac:picMkLst>
            <pc:docMk/>
            <pc:sldMk cId="886497717" sldId="291"/>
            <ac:picMk id="5" creationId="{C163A47B-FA47-5DB4-4B73-4AE42C9B5A0B}"/>
          </ac:picMkLst>
        </pc:picChg>
      </pc:sldChg>
      <pc:sldChg chg="addSp delSp modSp add mod">
        <pc:chgData name="dimas wahyu" userId="255610a6d6e72561" providerId="LiveId" clId="{A7D514D4-D5DD-432B-9577-34D33323BB98}" dt="2023-03-12T12:37:19.568" v="808" actId="12"/>
        <pc:sldMkLst>
          <pc:docMk/>
          <pc:sldMk cId="3140968820" sldId="292"/>
        </pc:sldMkLst>
        <pc:spChg chg="mod">
          <ac:chgData name="dimas wahyu" userId="255610a6d6e72561" providerId="LiveId" clId="{A7D514D4-D5DD-432B-9577-34D33323BB98}" dt="2023-03-12T12:36:13.979" v="791" actId="14100"/>
          <ac:spMkLst>
            <pc:docMk/>
            <pc:sldMk cId="3140968820" sldId="292"/>
            <ac:spMk id="2" creationId="{EEC89DEF-9840-0EE6-435D-5BF8415DB912}"/>
          </ac:spMkLst>
        </pc:spChg>
        <pc:spChg chg="add mod">
          <ac:chgData name="dimas wahyu" userId="255610a6d6e72561" providerId="LiveId" clId="{A7D514D4-D5DD-432B-9577-34D33323BB98}" dt="2023-03-12T12:37:19.568" v="808" actId="12"/>
          <ac:spMkLst>
            <pc:docMk/>
            <pc:sldMk cId="3140968820" sldId="292"/>
            <ac:spMk id="7" creationId="{3E317089-342B-C62E-18B8-C1FF79AAA275}"/>
          </ac:spMkLst>
        </pc:spChg>
        <pc:picChg chg="add mod">
          <ac:chgData name="dimas wahyu" userId="255610a6d6e72561" providerId="LiveId" clId="{A7D514D4-D5DD-432B-9577-34D33323BB98}" dt="2023-03-12T12:36:09.575" v="790" actId="1076"/>
          <ac:picMkLst>
            <pc:docMk/>
            <pc:sldMk cId="3140968820" sldId="292"/>
            <ac:picMk id="4" creationId="{BC8E15CF-40E0-4EFE-B7CD-926463783F8E}"/>
          </ac:picMkLst>
        </pc:picChg>
        <pc:picChg chg="del">
          <ac:chgData name="dimas wahyu" userId="255610a6d6e72561" providerId="LiveId" clId="{A7D514D4-D5DD-432B-9577-34D33323BB98}" dt="2023-03-12T12:34:11.570" v="787" actId="478"/>
          <ac:picMkLst>
            <pc:docMk/>
            <pc:sldMk cId="3140968820" sldId="292"/>
            <ac:picMk id="5" creationId="{284AD592-FFC4-F125-DE76-523BF0BB82F4}"/>
          </ac:picMkLst>
        </pc:picChg>
      </pc:sldChg>
      <pc:sldChg chg="modSp add mod">
        <pc:chgData name="dimas wahyu" userId="255610a6d6e72561" providerId="LiveId" clId="{A7D514D4-D5DD-432B-9577-34D33323BB98}" dt="2023-03-12T12:38:53.544" v="833" actId="20577"/>
        <pc:sldMkLst>
          <pc:docMk/>
          <pc:sldMk cId="524545427" sldId="293"/>
        </pc:sldMkLst>
        <pc:spChg chg="mod">
          <ac:chgData name="dimas wahyu" userId="255610a6d6e72561" providerId="LiveId" clId="{A7D514D4-D5DD-432B-9577-34D33323BB98}" dt="2023-03-12T12:38:53.544" v="833" actId="20577"/>
          <ac:spMkLst>
            <pc:docMk/>
            <pc:sldMk cId="524545427" sldId="293"/>
            <ac:spMk id="7" creationId="{3E317089-342B-C62E-18B8-C1FF79AAA275}"/>
          </ac:spMkLst>
        </pc:spChg>
      </pc:sldChg>
      <pc:sldChg chg="modSp add mod">
        <pc:chgData name="dimas wahyu" userId="255610a6d6e72561" providerId="LiveId" clId="{A7D514D4-D5DD-432B-9577-34D33323BB98}" dt="2023-03-12T12:38:58.579" v="834" actId="20577"/>
        <pc:sldMkLst>
          <pc:docMk/>
          <pc:sldMk cId="1881707603" sldId="294"/>
        </pc:sldMkLst>
        <pc:spChg chg="mod">
          <ac:chgData name="dimas wahyu" userId="255610a6d6e72561" providerId="LiveId" clId="{A7D514D4-D5DD-432B-9577-34D33323BB98}" dt="2023-03-12T12:38:58.579" v="834" actId="20577"/>
          <ac:spMkLst>
            <pc:docMk/>
            <pc:sldMk cId="1881707603" sldId="294"/>
            <ac:spMk id="7" creationId="{3E317089-342B-C62E-18B8-C1FF79AAA275}"/>
          </ac:spMkLst>
        </pc:spChg>
      </pc:sldChg>
      <pc:sldChg chg="addSp modSp new mod">
        <pc:chgData name="dimas wahyu" userId="255610a6d6e72561" providerId="LiveId" clId="{A7D514D4-D5DD-432B-9577-34D33323BB98}" dt="2023-03-12T12:40:23.776" v="847"/>
        <pc:sldMkLst>
          <pc:docMk/>
          <pc:sldMk cId="1804323385" sldId="295"/>
        </pc:sldMkLst>
        <pc:spChg chg="mod">
          <ac:chgData name="dimas wahyu" userId="255610a6d6e72561" providerId="LiveId" clId="{A7D514D4-D5DD-432B-9577-34D33323BB98}" dt="2023-03-12T12:40:23.776" v="847"/>
          <ac:spMkLst>
            <pc:docMk/>
            <pc:sldMk cId="1804323385" sldId="295"/>
            <ac:spMk id="2" creationId="{0A7E8A65-E856-FCAB-5B02-74E14202C083}"/>
          </ac:spMkLst>
        </pc:spChg>
        <pc:spChg chg="mod">
          <ac:chgData name="dimas wahyu" userId="255610a6d6e72561" providerId="LiveId" clId="{A7D514D4-D5DD-432B-9577-34D33323BB98}" dt="2023-03-12T12:40:06.167" v="840" actId="20577"/>
          <ac:spMkLst>
            <pc:docMk/>
            <pc:sldMk cId="1804323385" sldId="295"/>
            <ac:spMk id="3" creationId="{30D99A01-5A6F-EE4C-6893-8D880F691430}"/>
          </ac:spMkLst>
        </pc:spChg>
        <pc:picChg chg="add mod">
          <ac:chgData name="dimas wahyu" userId="255610a6d6e72561" providerId="LiveId" clId="{A7D514D4-D5DD-432B-9577-34D33323BB98}" dt="2023-03-12T12:40:16.689" v="845" actId="1076"/>
          <ac:picMkLst>
            <pc:docMk/>
            <pc:sldMk cId="1804323385" sldId="295"/>
            <ac:picMk id="4" creationId="{D49572DB-C2CF-ED02-B149-C0FA8A2768F0}"/>
          </ac:picMkLst>
        </pc:picChg>
      </pc:sldChg>
      <pc:sldChg chg="modSp new mod">
        <pc:chgData name="dimas wahyu" userId="255610a6d6e72561" providerId="LiveId" clId="{A7D514D4-D5DD-432B-9577-34D33323BB98}" dt="2023-03-12T12:41:24.518" v="861"/>
        <pc:sldMkLst>
          <pc:docMk/>
          <pc:sldMk cId="2986133618" sldId="296"/>
        </pc:sldMkLst>
        <pc:spChg chg="mod">
          <ac:chgData name="dimas wahyu" userId="255610a6d6e72561" providerId="LiveId" clId="{A7D514D4-D5DD-432B-9577-34D33323BB98}" dt="2023-03-12T12:40:38.930" v="850"/>
          <ac:spMkLst>
            <pc:docMk/>
            <pc:sldMk cId="2986133618" sldId="296"/>
            <ac:spMk id="2" creationId="{6157082D-9626-C51A-48D6-C9ECBE1C1324}"/>
          </ac:spMkLst>
        </pc:spChg>
        <pc:spChg chg="mod">
          <ac:chgData name="dimas wahyu" userId="255610a6d6e72561" providerId="LiveId" clId="{A7D514D4-D5DD-432B-9577-34D33323BB98}" dt="2023-03-12T12:41:24.518" v="861"/>
          <ac:spMkLst>
            <pc:docMk/>
            <pc:sldMk cId="2986133618" sldId="296"/>
            <ac:spMk id="3" creationId="{7F366242-CCEE-A85F-7980-69C9F39795A3}"/>
          </ac:spMkLst>
        </pc:spChg>
      </pc:sldChg>
      <pc:sldChg chg="addSp modSp add mod">
        <pc:chgData name="dimas wahyu" userId="255610a6d6e72561" providerId="LiveId" clId="{A7D514D4-D5DD-432B-9577-34D33323BB98}" dt="2023-03-12T12:43:17.167" v="889" actId="20577"/>
        <pc:sldMkLst>
          <pc:docMk/>
          <pc:sldMk cId="396741691" sldId="297"/>
        </pc:sldMkLst>
        <pc:spChg chg="mod">
          <ac:chgData name="dimas wahyu" userId="255610a6d6e72561" providerId="LiveId" clId="{A7D514D4-D5DD-432B-9577-34D33323BB98}" dt="2023-03-12T12:41:56.591" v="864" actId="14100"/>
          <ac:spMkLst>
            <pc:docMk/>
            <pc:sldMk cId="396741691" sldId="297"/>
            <ac:spMk id="2" creationId="{6157082D-9626-C51A-48D6-C9ECBE1C1324}"/>
          </ac:spMkLst>
        </pc:spChg>
        <pc:spChg chg="mod">
          <ac:chgData name="dimas wahyu" userId="255610a6d6e72561" providerId="LiveId" clId="{A7D514D4-D5DD-432B-9577-34D33323BB98}" dt="2023-03-12T12:43:17.167" v="889" actId="20577"/>
          <ac:spMkLst>
            <pc:docMk/>
            <pc:sldMk cId="396741691" sldId="297"/>
            <ac:spMk id="3" creationId="{7F366242-CCEE-A85F-7980-69C9F39795A3}"/>
          </ac:spMkLst>
        </pc:spChg>
        <pc:picChg chg="add mod">
          <ac:chgData name="dimas wahyu" userId="255610a6d6e72561" providerId="LiveId" clId="{A7D514D4-D5DD-432B-9577-34D33323BB98}" dt="2023-03-12T12:42:02.725" v="867" actId="14100"/>
          <ac:picMkLst>
            <pc:docMk/>
            <pc:sldMk cId="396741691" sldId="297"/>
            <ac:picMk id="5" creationId="{E1E7A088-0671-8451-B31E-CBE9A7BB203B}"/>
          </ac:picMkLst>
        </pc:picChg>
      </pc:sldChg>
      <pc:sldChg chg="addSp modSp add mod">
        <pc:chgData name="dimas wahyu" userId="255610a6d6e72561" providerId="LiveId" clId="{A7D514D4-D5DD-432B-9577-34D33323BB98}" dt="2023-03-12T12:47:56.380" v="920" actId="20577"/>
        <pc:sldMkLst>
          <pc:docMk/>
          <pc:sldMk cId="2711410235" sldId="298"/>
        </pc:sldMkLst>
        <pc:spChg chg="mod">
          <ac:chgData name="dimas wahyu" userId="255610a6d6e72561" providerId="LiveId" clId="{A7D514D4-D5DD-432B-9577-34D33323BB98}" dt="2023-03-12T12:44:18.370" v="895" actId="20577"/>
          <ac:spMkLst>
            <pc:docMk/>
            <pc:sldMk cId="2711410235" sldId="298"/>
            <ac:spMk id="2" creationId="{6157082D-9626-C51A-48D6-C9ECBE1C1324}"/>
          </ac:spMkLst>
        </pc:spChg>
        <pc:spChg chg="mod">
          <ac:chgData name="dimas wahyu" userId="255610a6d6e72561" providerId="LiveId" clId="{A7D514D4-D5DD-432B-9577-34D33323BB98}" dt="2023-03-12T12:47:56.380" v="920" actId="20577"/>
          <ac:spMkLst>
            <pc:docMk/>
            <pc:sldMk cId="2711410235" sldId="298"/>
            <ac:spMk id="3" creationId="{7F366242-CCEE-A85F-7980-69C9F39795A3}"/>
          </ac:spMkLst>
        </pc:spChg>
        <pc:picChg chg="add mod">
          <ac:chgData name="dimas wahyu" userId="255610a6d6e72561" providerId="LiveId" clId="{A7D514D4-D5DD-432B-9577-34D33323BB98}" dt="2023-03-12T12:45:00.465" v="900" actId="1076"/>
          <ac:picMkLst>
            <pc:docMk/>
            <pc:sldMk cId="2711410235" sldId="298"/>
            <ac:picMk id="5" creationId="{4544DDB0-93D4-E756-D1D6-20471E3969F5}"/>
          </ac:picMkLst>
        </pc:picChg>
      </pc:sldChg>
      <pc:sldChg chg="modSp new mod">
        <pc:chgData name="dimas wahyu" userId="255610a6d6e72561" providerId="LiveId" clId="{A7D514D4-D5DD-432B-9577-34D33323BB98}" dt="2023-03-12T12:46:35.673" v="910" actId="20577"/>
        <pc:sldMkLst>
          <pc:docMk/>
          <pc:sldMk cId="28488266" sldId="299"/>
        </pc:sldMkLst>
        <pc:spChg chg="mod">
          <ac:chgData name="dimas wahyu" userId="255610a6d6e72561" providerId="LiveId" clId="{A7D514D4-D5DD-432B-9577-34D33323BB98}" dt="2023-03-12T12:45:58.938" v="902"/>
          <ac:spMkLst>
            <pc:docMk/>
            <pc:sldMk cId="28488266" sldId="299"/>
            <ac:spMk id="2" creationId="{E775D63D-EDB3-098F-1EA2-32384069B475}"/>
          </ac:spMkLst>
        </pc:spChg>
        <pc:spChg chg="mod">
          <ac:chgData name="dimas wahyu" userId="255610a6d6e72561" providerId="LiveId" clId="{A7D514D4-D5DD-432B-9577-34D33323BB98}" dt="2023-03-12T12:46:35.673" v="910" actId="20577"/>
          <ac:spMkLst>
            <pc:docMk/>
            <pc:sldMk cId="28488266" sldId="299"/>
            <ac:spMk id="3" creationId="{EF0629F1-87D7-1074-D94C-3CF61F3DFC6C}"/>
          </ac:spMkLst>
        </pc:spChg>
      </pc:sldChg>
      <pc:sldChg chg="addSp modSp add mod">
        <pc:chgData name="dimas wahyu" userId="255610a6d6e72561" providerId="LiveId" clId="{A7D514D4-D5DD-432B-9577-34D33323BB98}" dt="2023-03-12T12:53:27.054" v="924" actId="20577"/>
        <pc:sldMkLst>
          <pc:docMk/>
          <pc:sldMk cId="1161287254" sldId="300"/>
        </pc:sldMkLst>
        <pc:spChg chg="mod">
          <ac:chgData name="dimas wahyu" userId="255610a6d6e72561" providerId="LiveId" clId="{A7D514D4-D5DD-432B-9577-34D33323BB98}" dt="2023-03-12T12:47:12.353" v="915" actId="27636"/>
          <ac:spMkLst>
            <pc:docMk/>
            <pc:sldMk cId="1161287254" sldId="300"/>
            <ac:spMk id="2" creationId="{E775D63D-EDB3-098F-1EA2-32384069B475}"/>
          </ac:spMkLst>
        </pc:spChg>
        <pc:spChg chg="mod">
          <ac:chgData name="dimas wahyu" userId="255610a6d6e72561" providerId="LiveId" clId="{A7D514D4-D5DD-432B-9577-34D33323BB98}" dt="2023-03-12T12:53:27.054" v="924" actId="20577"/>
          <ac:spMkLst>
            <pc:docMk/>
            <pc:sldMk cId="1161287254" sldId="300"/>
            <ac:spMk id="3" creationId="{EF0629F1-87D7-1074-D94C-3CF61F3DFC6C}"/>
          </ac:spMkLst>
        </pc:spChg>
        <pc:picChg chg="add mod">
          <ac:chgData name="dimas wahyu" userId="255610a6d6e72561" providerId="LiveId" clId="{A7D514D4-D5DD-432B-9577-34D33323BB98}" dt="2023-03-12T12:47:08.912" v="913" actId="1076"/>
          <ac:picMkLst>
            <pc:docMk/>
            <pc:sldMk cId="1161287254" sldId="300"/>
            <ac:picMk id="5" creationId="{472A2DA9-989F-E2C3-C103-42DE60C32E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8CC8-143A-36B6-06E4-BB60589B2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D6E15-7AC1-887D-6FEB-B144BC260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423C-C3E3-BBB1-9A13-3CBC7658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F39D6-E6D5-E38C-A9E4-5E63AFFD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00C49-8A67-53EC-C50E-C8EBA8A0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372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1EBCF-98DC-D3A2-6133-94233290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E252C-09B4-BD94-583B-B7972008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FFE5E-0BB7-3C36-9D5E-C9C5FC2B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9F7E-F66E-AF79-FD99-222AA50B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D0B62-90F5-6959-0DE4-C2132BCA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72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0416E-8D47-15BF-28CA-C729A5594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81C02-3A90-D7FD-69C2-D784BE2CF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1933-66C2-5643-9DC8-1C93FF98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947B-98DE-D1A5-5ED2-7B9DA8B07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CD0B1-1A4F-5774-08D8-230B397E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330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4DDD-850E-0B31-80A4-D373FF3B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7032C-5764-3DE2-2112-3207DCA62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CE5C-DDC5-3158-F185-426289EA6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A6CEB-28A9-A1F8-EA88-ED3E17C56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B3B0-43C9-82ED-EC22-73886273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4009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A8D3-8F9B-DB32-E9A5-7C875081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52FA6-0454-E483-5DF0-27CA2FCB9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CE1A5-5DC2-72F3-1B71-C7C1DDADB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DC279-4DA2-9442-EB8A-53FF2F1E9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5080A-E29A-DEA2-7CF4-7C77DE99A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277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4D9B-C1AB-A9BF-FCB1-2D0B8B5F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59FAF-C057-A566-6E7A-08B87F0E6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E58F6-9234-D5E4-D15A-C826F9E7B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81C1C-BEA3-6E3B-3E74-75253B9F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DD757-431E-6708-AAD1-293A391C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6C8F5-543A-44CA-EBBE-B9B2485C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665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9D07-5705-C96E-8C02-7A1C2FAA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DF734-5121-2642-97A3-7EE4AA3C3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5FE5F-14DD-43EA-CC29-FC1E515E6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91E48-748E-77CD-93AE-75E6AB06E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856CF-0CBC-C676-2C1C-4FC640DB4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9BB58-3C64-6867-A8A3-400E4242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A3365-12C2-C7EF-67A8-B0D09A12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9C83B1-40C2-FD7B-BD1E-1266E3B4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028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72BF-B305-2DFD-466E-C44C5E13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DDB00-7D22-AF27-B52A-105FB7B0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A2448-C162-6C7A-C81D-353511D9B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152C-4E32-D0DD-B8FD-18063FF2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784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17DBC-744E-41B7-665A-7DF65B0A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5A5F3-9158-D904-57B9-0D743F8F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470EE-5551-5D07-DF4F-92F69BEC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874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9040-F948-756B-B6E7-58176552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E318F-81C9-157B-4A9A-10DB46895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AA3AD-CD6F-7B9B-0D90-7A7BC3D87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255F2-3DEB-03DF-9BFA-6A2BF9757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F2986-C4B0-6C1F-AFC2-3D21B46E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67369-BE8E-4D7C-E9F4-AE9F4F06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173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52FC-891A-0425-FADA-ED26A1B3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8510DA-45C7-2DEB-BB15-C16598DBF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D47BA-FCC4-DD08-A3D9-5D7D30CDA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5C3C5-8031-6A04-DB3E-A5D726D0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19B9F-81E4-AA09-E9B3-8E9FD314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9B858-05E8-7B06-4E40-1122AEE1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075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4A15A7-8B9F-9D87-19B5-4D264754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4DF38-1D79-1FE4-04AE-8CA49CF6E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F9D8F-AF40-A863-B2D6-65404FE71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6A48B-BE10-4F17-9A8B-29C28B9B8BB9}" type="datetimeFigureOut">
              <a:rPr lang="en-ID" smtClean="0"/>
              <a:t>12/03/2023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F79FD-E20E-2E29-D26E-8AE5CF8C3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D314D-1584-255B-0198-0B9FA1E17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9B5E5-8D9B-4312-BF62-ED6F1E7F93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586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54FF8-CE23-7C12-203F-0CB7B9E18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component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17B12-0B73-D09B-724C-04C0531B7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1866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75A6-B83F-8DF1-454F-8BF7691B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Class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1362-734D-54E4-D1D6-AE03DD91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Kode JSX &lt;h1&gt;Sedang </a:t>
            </a:r>
            <a:r>
              <a:rPr lang="en-ID" dirty="0" err="1"/>
              <a:t>Belajar</a:t>
            </a:r>
            <a:r>
              <a:rPr lang="en-ID" dirty="0"/>
              <a:t> React&lt;/h1&gt;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tampil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tag &lt;div id="root"&gt;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pemanggilan</a:t>
            </a:r>
            <a:r>
              <a:rPr lang="en-ID" dirty="0"/>
              <a:t> class &lt;</a:t>
            </a:r>
            <a:r>
              <a:rPr lang="en-ID" dirty="0" err="1"/>
              <a:t>JudulReact</a:t>
            </a:r>
            <a:r>
              <a:rPr lang="en-ID" dirty="0"/>
              <a:t> /&gt;.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E076C-B526-57DB-A6F2-96365400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37" y="3081004"/>
            <a:ext cx="8302725" cy="28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3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75A6-B83F-8DF1-454F-8BF7691B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Multiple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1362-734D-54E4-D1D6-AE03DD913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031"/>
            <a:ext cx="3465887" cy="4351338"/>
          </a:xfrm>
        </p:spPr>
        <p:txBody>
          <a:bodyPr>
            <a:normAutofit fontScale="85000" lnSpcReduction="20000"/>
          </a:bodyPr>
          <a:lstStyle/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React,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yang </a:t>
            </a:r>
            <a:r>
              <a:rPr lang="en-ID" dirty="0" err="1"/>
              <a:t>tampil</a:t>
            </a:r>
            <a:r>
              <a:rPr lang="en-ID" dirty="0"/>
              <a:t> </a:t>
            </a:r>
            <a:r>
              <a:rPr lang="en-ID" dirty="0" err="1"/>
              <a:t>bersamaan</a:t>
            </a:r>
            <a:r>
              <a:rPr lang="en-ID" dirty="0"/>
              <a:t>. </a:t>
            </a:r>
          </a:p>
          <a:p>
            <a:r>
              <a:rPr lang="en-ID" dirty="0"/>
              <a:t>Akan </a:t>
            </a:r>
            <a:r>
              <a:rPr lang="en-ID" dirty="0" err="1"/>
              <a:t>tetapi</a:t>
            </a:r>
            <a:r>
              <a:rPr lang="en-ID" dirty="0"/>
              <a:t> method </a:t>
            </a:r>
            <a:r>
              <a:rPr lang="en-ID" dirty="0" err="1"/>
              <a:t>ReactDOM.createRoot</a:t>
            </a:r>
            <a:r>
              <a:rPr lang="en-ID" dirty="0"/>
              <a:t>().render()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menerima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. </a:t>
            </a:r>
          </a:p>
          <a:p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JSX: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BBE4B-16D9-D05B-1AA8-AD2E66BC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874" y="629737"/>
            <a:ext cx="5797291" cy="581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30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75A6-B83F-8DF1-454F-8BF7691B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Multiple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1362-734D-54E4-D1D6-AE03DD913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031"/>
            <a:ext cx="4566661" cy="4351338"/>
          </a:xfrm>
        </p:spPr>
        <p:txBody>
          <a:bodyPr>
            <a:normAutofit fontScale="62500" lnSpcReduction="20000"/>
          </a:bodyPr>
          <a:lstStyle/>
          <a:p>
            <a:r>
              <a:rPr lang="en-ID" dirty="0"/>
              <a:t>Di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program </a:t>
            </a:r>
            <a:r>
              <a:rPr lang="en-ID" dirty="0" err="1"/>
              <a:t>terdapat</a:t>
            </a:r>
            <a:r>
              <a:rPr lang="en-ID" dirty="0"/>
              <a:t> 2 </a:t>
            </a:r>
            <a:r>
              <a:rPr lang="en-ID" dirty="0" err="1"/>
              <a:t>buah</a:t>
            </a:r>
            <a:r>
              <a:rPr lang="en-ID" dirty="0"/>
              <a:t> class component,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JudulReact</a:t>
            </a:r>
            <a:r>
              <a:rPr lang="en-ID" dirty="0"/>
              <a:t> di baris 1-5 dan </a:t>
            </a:r>
            <a:r>
              <a:rPr lang="en-ID" dirty="0" err="1"/>
              <a:t>JudulJavaScript</a:t>
            </a:r>
            <a:r>
              <a:rPr lang="en-ID" dirty="0"/>
              <a:t> di baris 7-11. </a:t>
            </a:r>
          </a:p>
          <a:p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sangat </a:t>
            </a:r>
            <a:r>
              <a:rPr lang="en-ID" dirty="0" err="1"/>
              <a:t>mirip</a:t>
            </a:r>
            <a:r>
              <a:rPr lang="en-ID" dirty="0"/>
              <a:t>,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beda</a:t>
            </a:r>
            <a:r>
              <a:rPr lang="en-ID" dirty="0"/>
              <a:t> pada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teks</a:t>
            </a:r>
            <a:r>
              <a:rPr lang="en-ID" dirty="0"/>
              <a:t> tag &lt;h1&gt; </a:t>
            </a:r>
            <a:r>
              <a:rPr lang="en-ID" dirty="0" err="1"/>
              <a:t>saja</a:t>
            </a:r>
            <a:r>
              <a:rPr lang="en-ID" dirty="0"/>
              <a:t>.</a:t>
            </a:r>
          </a:p>
          <a:p>
            <a:r>
              <a:rPr lang="en-ID" dirty="0"/>
              <a:t>Di baris 13, </a:t>
            </a:r>
            <a:r>
              <a:rPr lang="en-ID" dirty="0" err="1"/>
              <a:t>konstanta</a:t>
            </a:r>
            <a:r>
              <a:rPr lang="en-ID" dirty="0"/>
              <a:t> </a:t>
            </a:r>
            <a:r>
              <a:rPr lang="en-ID" dirty="0" err="1"/>
              <a:t>MyElement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isi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JSX yang </a:t>
            </a:r>
            <a:r>
              <a:rPr lang="en-ID" dirty="0" err="1"/>
              <a:t>mengakses</a:t>
            </a:r>
            <a:r>
              <a:rPr lang="en-ID" dirty="0"/>
              <a:t> &lt;</a:t>
            </a:r>
            <a:r>
              <a:rPr lang="en-ID" dirty="0" err="1"/>
              <a:t>JudulReact</a:t>
            </a:r>
            <a:r>
              <a:rPr lang="en-ID" dirty="0"/>
              <a:t>/&gt; dan &lt;</a:t>
            </a:r>
            <a:r>
              <a:rPr lang="en-ID" dirty="0" err="1"/>
              <a:t>JudulJavaScript</a:t>
            </a:r>
            <a:r>
              <a:rPr lang="en-ID" dirty="0"/>
              <a:t>/&gt;. </a:t>
            </a:r>
          </a:p>
          <a:p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</a:t>
            </a:r>
            <a:r>
              <a:rPr lang="en-ID" dirty="0" err="1"/>
              <a:t>kalau</a:t>
            </a:r>
            <a:r>
              <a:rPr lang="en-ID" dirty="0"/>
              <a:t> React component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dianggap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custom tag HTML, </a:t>
            </a:r>
            <a:r>
              <a:rPr lang="en-ID" dirty="0" err="1"/>
              <a:t>atau</a:t>
            </a:r>
            <a:r>
              <a:rPr lang="en-ID" dirty="0"/>
              <a:t> tag HTML yang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definisikan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. </a:t>
            </a:r>
          </a:p>
          <a:p>
            <a:r>
              <a:rPr lang="en-ID" dirty="0"/>
              <a:t>Pada </a:t>
            </a:r>
            <a:r>
              <a:rPr lang="en-ID" dirty="0" err="1"/>
              <a:t>saat</a:t>
            </a:r>
            <a:r>
              <a:rPr lang="en-ID" dirty="0"/>
              <a:t> di proses oleh method </a:t>
            </a:r>
            <a:r>
              <a:rPr lang="en-ID" dirty="0" err="1"/>
              <a:t>ReactDOM.createRoot</a:t>
            </a:r>
            <a:r>
              <a:rPr lang="en-ID" dirty="0"/>
              <a:t>().render(), tag &lt;</a:t>
            </a:r>
            <a:r>
              <a:rPr lang="en-ID" dirty="0" err="1"/>
              <a:t>JudulReact</a:t>
            </a:r>
            <a:r>
              <a:rPr lang="en-ID" dirty="0"/>
              <a:t>/&gt; dan &lt;</a:t>
            </a:r>
            <a:r>
              <a:rPr lang="en-ID" dirty="0" err="1"/>
              <a:t>JudulJavaScript</a:t>
            </a:r>
            <a:r>
              <a:rPr lang="en-ID" dirty="0"/>
              <a:t>/&gt;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berganti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JSX yang di-return oleh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BBE4B-16D9-D05B-1AA8-AD2E66BC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874" y="629737"/>
            <a:ext cx="5797291" cy="581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2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75A6-B83F-8DF1-454F-8BF7691B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Multiple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1362-734D-54E4-D1D6-AE03DD91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hasilnya</a:t>
            </a:r>
            <a:r>
              <a:rPr lang="en-ID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4AA9E-DE67-7F3C-AC88-28DDCB5E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19" y="2538831"/>
            <a:ext cx="9079048" cy="333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2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75A6-B83F-8DF1-454F-8BF7691B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96796" cy="1325563"/>
          </a:xfrm>
        </p:spPr>
        <p:txBody>
          <a:bodyPr/>
          <a:lstStyle/>
          <a:p>
            <a:r>
              <a:rPr lang="en-ID" dirty="0"/>
              <a:t>Nested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1362-734D-54E4-D1D6-AE03DD913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2656" cy="4351338"/>
          </a:xfrm>
        </p:spPr>
        <p:txBody>
          <a:bodyPr>
            <a:normAutofit fontScale="55000" lnSpcReduction="20000"/>
          </a:bodyPr>
          <a:lstStyle/>
          <a:p>
            <a:r>
              <a:rPr lang="en-ID" dirty="0"/>
              <a:t>Isi class component </a:t>
            </a:r>
            <a:r>
              <a:rPr lang="en-ID" dirty="0" err="1"/>
              <a:t>JudulReact</a:t>
            </a:r>
            <a:r>
              <a:rPr lang="en-ID" dirty="0"/>
              <a:t> dan </a:t>
            </a:r>
            <a:r>
              <a:rPr lang="en-ID" dirty="0" err="1"/>
              <a:t>JudulJavaScript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. </a:t>
            </a:r>
          </a:p>
          <a:p>
            <a:r>
              <a:rPr lang="en-ID" dirty="0" err="1"/>
              <a:t>Namunsekarang</a:t>
            </a:r>
            <a:r>
              <a:rPr lang="en-ID" dirty="0"/>
              <a:t> di baris 30 – 40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bernama</a:t>
            </a:r>
            <a:r>
              <a:rPr lang="en-ID" dirty="0"/>
              <a:t> </a:t>
            </a:r>
            <a:r>
              <a:rPr lang="en-ID" dirty="0" err="1"/>
              <a:t>MyComponent</a:t>
            </a:r>
            <a:r>
              <a:rPr lang="en-ID" dirty="0"/>
              <a:t>. </a:t>
            </a:r>
          </a:p>
          <a:p>
            <a:r>
              <a:rPr lang="en-ID" dirty="0" err="1"/>
              <a:t>Isinya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JSX yang </a:t>
            </a:r>
            <a:r>
              <a:rPr lang="en-ID" dirty="0" err="1"/>
              <a:t>mengakses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dirty="0" err="1"/>
              <a:t>Komponen</a:t>
            </a:r>
            <a:r>
              <a:rPr lang="en-ID" dirty="0"/>
              <a:t> &lt;</a:t>
            </a:r>
            <a:r>
              <a:rPr lang="en-ID" dirty="0" err="1"/>
              <a:t>MyComponent</a:t>
            </a:r>
            <a:r>
              <a:rPr lang="en-ID" dirty="0"/>
              <a:t> /&gt; </a:t>
            </a:r>
            <a:r>
              <a:rPr lang="en-ID" dirty="0" err="1"/>
              <a:t>inilah</a:t>
            </a:r>
            <a:r>
              <a:rPr lang="en-ID" dirty="0"/>
              <a:t> yang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input </a:t>
            </a:r>
            <a:r>
              <a:rPr lang="en-ID" dirty="0" err="1"/>
              <a:t>untuk</a:t>
            </a:r>
            <a:r>
              <a:rPr lang="en-ID" dirty="0"/>
              <a:t> method </a:t>
            </a:r>
            <a:r>
              <a:rPr lang="en-ID" dirty="0" err="1"/>
              <a:t>ReactDOM.create</a:t>
            </a:r>
            <a:r>
              <a:rPr lang="en-ID" dirty="0"/>
              <a:t> Root().render(). </a:t>
            </a:r>
          </a:p>
          <a:p>
            <a:r>
              <a:rPr lang="en-ID" dirty="0"/>
              <a:t>Hasil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persis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.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juga </a:t>
            </a:r>
            <a:r>
              <a:rPr lang="en-ID" dirty="0" err="1"/>
              <a:t>memperlihatkan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React. </a:t>
            </a:r>
          </a:p>
          <a:p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MyComponent</a:t>
            </a:r>
            <a:r>
              <a:rPr lang="en-ID" dirty="0"/>
              <a:t> </a:t>
            </a:r>
            <a:r>
              <a:rPr lang="en-ID" dirty="0" err="1"/>
              <a:t>bertindak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parent (</a:t>
            </a:r>
            <a:r>
              <a:rPr lang="en-ID" dirty="0" err="1"/>
              <a:t>induk</a:t>
            </a:r>
            <a:r>
              <a:rPr lang="en-ID" dirty="0"/>
              <a:t>)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JudulReact</a:t>
            </a:r>
            <a:r>
              <a:rPr lang="en-ID" dirty="0"/>
              <a:t> dan </a:t>
            </a:r>
            <a:r>
              <a:rPr lang="en-ID" dirty="0" err="1"/>
              <a:t>JudulJavaScript</a:t>
            </a:r>
            <a:r>
              <a:rPr lang="en-ID" dirty="0"/>
              <a:t>. </a:t>
            </a:r>
          </a:p>
          <a:p>
            <a:r>
              <a:rPr lang="en-ID" dirty="0" err="1"/>
              <a:t>Begitu</a:t>
            </a:r>
            <a:r>
              <a:rPr lang="en-ID" dirty="0"/>
              <a:t> juga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JudulReact</a:t>
            </a:r>
            <a:r>
              <a:rPr lang="en-ID" dirty="0"/>
              <a:t> dan </a:t>
            </a:r>
            <a:r>
              <a:rPr lang="en-ID" dirty="0" err="1"/>
              <a:t>JudulJavaScript</a:t>
            </a:r>
            <a:r>
              <a:rPr lang="en-ID" dirty="0"/>
              <a:t> yang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sibling (</a:t>
            </a:r>
            <a:r>
              <a:rPr lang="en-ID" dirty="0" err="1"/>
              <a:t>saudara</a:t>
            </a:r>
            <a:r>
              <a:rPr lang="en-ID" dirty="0"/>
              <a:t>) dan </a:t>
            </a:r>
            <a:r>
              <a:rPr lang="en-ID" dirty="0" err="1"/>
              <a:t>sebagai</a:t>
            </a:r>
            <a:r>
              <a:rPr lang="en-ID" dirty="0"/>
              <a:t> child (</a:t>
            </a:r>
            <a:r>
              <a:rPr lang="en-ID" dirty="0" err="1"/>
              <a:t>anak</a:t>
            </a:r>
            <a:r>
              <a:rPr lang="en-ID" dirty="0"/>
              <a:t>)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MyComponent</a:t>
            </a:r>
            <a:r>
              <a:rPr lang="en-ID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482BC-1874-50B9-7414-488085635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856" y="0"/>
            <a:ext cx="6630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32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75A6-B83F-8DF1-454F-8BF7691B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9301" cy="1325563"/>
          </a:xfrm>
        </p:spPr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Functional Component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1B37C6-21C4-BC77-06A8-F88B4DB3D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2508" y="127865"/>
            <a:ext cx="6064910" cy="64917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183AE-7017-F3B8-055C-BDE3CB8FF48E}"/>
              </a:ext>
            </a:extLst>
          </p:cNvPr>
          <p:cNvSpPr txBox="1"/>
          <p:nvPr/>
        </p:nvSpPr>
        <p:spPr>
          <a:xfrm>
            <a:off x="838200" y="1800689"/>
            <a:ext cx="44035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Bisa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kalau</a:t>
            </a:r>
            <a:r>
              <a:rPr lang="en-ID" dirty="0"/>
              <a:t> </a:t>
            </a:r>
            <a:r>
              <a:rPr lang="en-ID" dirty="0" err="1"/>
              <a:t>penulisan</a:t>
            </a:r>
            <a:r>
              <a:rPr lang="en-ID" dirty="0"/>
              <a:t> functional component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singkat</a:t>
            </a:r>
            <a:r>
              <a:rPr lang="en-ID" dirty="0"/>
              <a:t> </a:t>
            </a:r>
            <a:r>
              <a:rPr lang="en-ID" dirty="0" err="1"/>
              <a:t>daripada</a:t>
            </a:r>
            <a:r>
              <a:rPr lang="en-ID" dirty="0"/>
              <a:t> class component.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Disini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meng-extends </a:t>
            </a:r>
            <a:r>
              <a:rPr lang="en-ID" dirty="0" err="1"/>
              <a:t>React.Component</a:t>
            </a:r>
            <a:r>
              <a:rPr lang="en-ID" dirty="0"/>
              <a:t>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buat </a:t>
            </a:r>
            <a:r>
              <a:rPr lang="en-ID" dirty="0" err="1"/>
              <a:t>fungsi</a:t>
            </a:r>
            <a:r>
              <a:rPr lang="en-ID" dirty="0"/>
              <a:t> JavaScript </a:t>
            </a:r>
            <a:r>
              <a:rPr lang="en-ID" dirty="0" err="1"/>
              <a:t>biasa</a:t>
            </a:r>
            <a:r>
              <a:rPr lang="en-ID" dirty="0"/>
              <a:t> yang me-return JSX, dan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component.</a:t>
            </a:r>
          </a:p>
        </p:txBody>
      </p:sp>
    </p:spTree>
    <p:extLst>
      <p:ext uri="{BB962C8B-B14F-4D97-AF65-F5344CB8AC3E}">
        <p14:creationId xmlns:p14="http://schemas.microsoft.com/office/powerpoint/2010/main" val="79861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75A6-B83F-8DF1-454F-8BF7691B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91161" cy="1325563"/>
          </a:xfrm>
        </p:spPr>
        <p:txBody>
          <a:bodyPr>
            <a:normAutofit fontScale="90000"/>
          </a:bodyPr>
          <a:lstStyle/>
          <a:p>
            <a:r>
              <a:rPr lang="en-ID" dirty="0" err="1"/>
              <a:t>Membuat</a:t>
            </a:r>
            <a:r>
              <a:rPr lang="en-ID" dirty="0"/>
              <a:t> Functional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1362-734D-54E4-D1D6-AE03DD913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53" y="2141537"/>
            <a:ext cx="3978417" cy="4351338"/>
          </a:xfrm>
        </p:spPr>
        <p:txBody>
          <a:bodyPr>
            <a:normAutofit fontScale="92500"/>
          </a:bodyPr>
          <a:lstStyle/>
          <a:p>
            <a:r>
              <a:rPr lang="en-ID" dirty="0"/>
              <a:t>Agar </a:t>
            </a:r>
            <a:r>
              <a:rPr lang="en-ID" dirty="0" err="1"/>
              <a:t>lebih</a:t>
            </a:r>
            <a:r>
              <a:rPr lang="en-ID" dirty="0"/>
              <a:t> modern, </a:t>
            </a:r>
            <a:r>
              <a:rPr lang="en-ID" dirty="0" err="1"/>
              <a:t>penulisan</a:t>
            </a:r>
            <a:r>
              <a:rPr lang="en-ID" dirty="0"/>
              <a:t> function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format arrow notation:</a:t>
            </a:r>
          </a:p>
          <a:p>
            <a:r>
              <a:rPr lang="en-ID" dirty="0" err="1"/>
              <a:t>Dengan</a:t>
            </a:r>
            <a:r>
              <a:rPr lang="en-ID" dirty="0"/>
              <a:t> arrow notation, </a:t>
            </a:r>
            <a:r>
              <a:rPr lang="en-ID" dirty="0" err="1"/>
              <a:t>penulisan</a:t>
            </a:r>
            <a:r>
              <a:rPr lang="en-ID" dirty="0"/>
              <a:t> function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ringkas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. </a:t>
            </a:r>
          </a:p>
          <a:p>
            <a:r>
              <a:rPr lang="en-ID" dirty="0"/>
              <a:t>Component </a:t>
            </a:r>
            <a:r>
              <a:rPr lang="en-ID" dirty="0" err="1"/>
              <a:t>JudulReact</a:t>
            </a:r>
            <a:r>
              <a:rPr lang="en-ID" dirty="0"/>
              <a:t> dan </a:t>
            </a:r>
            <a:r>
              <a:rPr lang="en-ID" dirty="0" err="1"/>
              <a:t>JudulJavaScript</a:t>
            </a:r>
            <a:r>
              <a:rPr lang="en-ID" dirty="0"/>
              <a:t> masing-masing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butuh</a:t>
            </a:r>
            <a:r>
              <a:rPr lang="en-ID" dirty="0"/>
              <a:t> 1 baris </a:t>
            </a:r>
            <a:r>
              <a:rPr lang="en-ID" dirty="0" err="1"/>
              <a:t>saja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AFCF5-A309-ED13-51E2-41D363CE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88" y="547597"/>
            <a:ext cx="7181903" cy="59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50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7DE9-27F5-A966-882B-B0C9BE6F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232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Gabungan</a:t>
            </a:r>
            <a:r>
              <a:rPr lang="en-US" dirty="0"/>
              <a:t> Class dan Functional Component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5EE55-AD71-49AE-5E43-76E7E9F36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36" y="2096713"/>
            <a:ext cx="4572485" cy="4396162"/>
          </a:xfrm>
        </p:spPr>
        <p:txBody>
          <a:bodyPr>
            <a:normAutofit fontScale="92500" lnSpcReduction="10000"/>
          </a:bodyPr>
          <a:lstStyle/>
          <a:p>
            <a:r>
              <a:rPr lang="nn-NO" dirty="0"/>
              <a:t>Meskipun jarang dilakukan, tapi kita bisa mengakses class component dari functional component dan sebaliknya </a:t>
            </a:r>
          </a:p>
          <a:p>
            <a:r>
              <a:rPr lang="en-ID" dirty="0"/>
              <a:t>Kali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JudulReact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buat </a:t>
            </a:r>
            <a:r>
              <a:rPr lang="en-ID" dirty="0" err="1"/>
              <a:t>menggunakan</a:t>
            </a:r>
            <a:r>
              <a:rPr lang="en-ID" dirty="0"/>
              <a:t> class,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JudulJavaScript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function. </a:t>
            </a:r>
          </a:p>
          <a:p>
            <a:r>
              <a:rPr lang="en-ID" dirty="0" err="1"/>
              <a:t>Keduanya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lain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beda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penulisan</a:t>
            </a:r>
            <a:r>
              <a:rPr lang="en-ID" dirty="0"/>
              <a:t> </a:t>
            </a:r>
            <a:r>
              <a:rPr lang="en-ID" dirty="0" err="1"/>
              <a:t>saja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581BB-18D0-AAEC-932D-5337C169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166" y="106852"/>
            <a:ext cx="6360265" cy="66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0FDB-4EE6-7D6E-9EB9-1596C3AC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Menambah</a:t>
            </a:r>
            <a:r>
              <a:rPr lang="en-US" dirty="0"/>
              <a:t> Property dan Method di Class Component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C2DB-1AE5-7263-B732-7661B11A7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66875" cy="4351338"/>
          </a:xfrm>
        </p:spPr>
        <p:txBody>
          <a:bodyPr>
            <a:normAutofit fontScale="85000" lnSpcReduction="20000"/>
          </a:bodyPr>
          <a:lstStyle/>
          <a:p>
            <a:r>
              <a:rPr lang="en-ID" dirty="0"/>
              <a:t>Class component pada </a:t>
            </a:r>
            <a:r>
              <a:rPr lang="en-ID" dirty="0" err="1"/>
              <a:t>dasarnya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class JavaScript </a:t>
            </a:r>
            <a:r>
              <a:rPr lang="en-ID" dirty="0" err="1"/>
              <a:t>biasa</a:t>
            </a:r>
            <a:r>
              <a:rPr lang="en-ID" dirty="0"/>
              <a:t>.</a:t>
            </a:r>
          </a:p>
          <a:p>
            <a:r>
              <a:rPr lang="en-ID" dirty="0"/>
              <a:t>Kita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property (</a:t>
            </a:r>
            <a:r>
              <a:rPr lang="en-ID" dirty="0" err="1"/>
              <a:t>variabel</a:t>
            </a:r>
            <a:r>
              <a:rPr lang="en-ID" dirty="0"/>
              <a:t>) </a:t>
            </a:r>
            <a:r>
              <a:rPr lang="en-ID" dirty="0" err="1"/>
              <a:t>serta</a:t>
            </a:r>
            <a:r>
              <a:rPr lang="en-ID" dirty="0"/>
              <a:t> method (function)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dalamnya</a:t>
            </a:r>
            <a:r>
              <a:rPr lang="en-ID" dirty="0"/>
              <a:t>. </a:t>
            </a:r>
          </a:p>
          <a:p>
            <a:r>
              <a:rPr lang="en-ID" dirty="0"/>
              <a:t>Property dan method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bantu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memproses</a:t>
            </a:r>
            <a:r>
              <a:rPr lang="en-ID" dirty="0"/>
              <a:t> data. </a:t>
            </a:r>
          </a:p>
          <a:p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penambahan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class component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86C29-DB21-89C0-AB4F-0B2E82AC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61" y="1027906"/>
            <a:ext cx="6246238" cy="57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00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0FDB-4EE6-7D6E-9EB9-1596C3AC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Menambah</a:t>
            </a:r>
            <a:r>
              <a:rPr lang="en-US" dirty="0"/>
              <a:t> Property dan Method di Class Component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C2DB-1AE5-7263-B732-7661B11A7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0834" cy="4351338"/>
          </a:xfrm>
        </p:spPr>
        <p:txBody>
          <a:bodyPr>
            <a:normAutofit fontScale="92500" lnSpcReduction="20000"/>
          </a:bodyPr>
          <a:lstStyle/>
          <a:p>
            <a:r>
              <a:rPr lang="en-ID" dirty="0"/>
              <a:t>Kali </a:t>
            </a:r>
            <a:r>
              <a:rPr lang="en-ID" dirty="0" err="1"/>
              <a:t>ini</a:t>
            </a:r>
            <a:r>
              <a:rPr lang="en-ID" dirty="0"/>
              <a:t> class </a:t>
            </a:r>
            <a:r>
              <a:rPr lang="en-ID" dirty="0" err="1"/>
              <a:t>MyComponent</a:t>
            </a:r>
            <a:r>
              <a:rPr lang="en-ID" dirty="0"/>
              <a:t> </a:t>
            </a:r>
            <a:r>
              <a:rPr lang="en-ID" dirty="0" err="1"/>
              <a:t>sedikit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. </a:t>
            </a:r>
          </a:p>
          <a:p>
            <a:r>
              <a:rPr lang="en-ID" dirty="0"/>
              <a:t>Di baris 19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b="1" dirty="0" err="1">
                <a:solidFill>
                  <a:srgbClr val="FF0000"/>
                </a:solidFill>
              </a:rPr>
              <a:t>judulReact</a:t>
            </a:r>
            <a:r>
              <a:rPr lang="en-ID" dirty="0"/>
              <a:t> yang </a:t>
            </a:r>
            <a:r>
              <a:rPr lang="en-ID" dirty="0" err="1"/>
              <a:t>berisi</a:t>
            </a:r>
            <a:r>
              <a:rPr lang="en-ID" dirty="0"/>
              <a:t> string "</a:t>
            </a:r>
            <a:r>
              <a:rPr lang="en-ID" b="1" dirty="0" err="1">
                <a:solidFill>
                  <a:srgbClr val="FF0000"/>
                </a:solidFill>
              </a:rPr>
              <a:t>Belajar</a:t>
            </a:r>
            <a:r>
              <a:rPr lang="en-ID" b="1" dirty="0">
                <a:solidFill>
                  <a:srgbClr val="FF0000"/>
                </a:solidFill>
              </a:rPr>
              <a:t> React". </a:t>
            </a:r>
          </a:p>
          <a:p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posisinya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method render(),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kata lain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judulReact</a:t>
            </a:r>
            <a:r>
              <a:rPr lang="en-ID" dirty="0"/>
              <a:t> </a:t>
            </a:r>
            <a:r>
              <a:rPr lang="en-ID" dirty="0" err="1"/>
              <a:t>bertindak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b="1" dirty="0">
                <a:solidFill>
                  <a:srgbClr val="FF0000"/>
                </a:solidFill>
              </a:rPr>
              <a:t>internal variable </a:t>
            </a:r>
            <a:r>
              <a:rPr lang="en-ID" b="1" dirty="0" err="1">
                <a:solidFill>
                  <a:srgbClr val="FF0000"/>
                </a:solidFill>
              </a:rPr>
              <a:t>milik</a:t>
            </a:r>
            <a:r>
              <a:rPr lang="en-ID" b="1" dirty="0">
                <a:solidFill>
                  <a:srgbClr val="FF0000"/>
                </a:solidFill>
              </a:rPr>
              <a:t> method render().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86C29-DB21-89C0-AB4F-0B2E82AC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61" y="1027906"/>
            <a:ext cx="6246238" cy="57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3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3839-F526-2242-7B43-9FC607C0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B48FF-566E-29B5-E35B-1534BB911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web, React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</a:t>
            </a:r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JavaScript </a:t>
            </a:r>
            <a:r>
              <a:rPr lang="en-ID" dirty="0" err="1"/>
              <a:t>biasa</a:t>
            </a:r>
            <a:r>
              <a:rPr lang="en-ID" dirty="0"/>
              <a:t> (native JavaScript </a:t>
            </a:r>
            <a:r>
              <a:rPr lang="en-ID" dirty="0" err="1"/>
              <a:t>atau</a:t>
            </a:r>
            <a:r>
              <a:rPr lang="en-ID" dirty="0"/>
              <a:t> vanilla JavaScript). </a:t>
            </a:r>
          </a:p>
          <a:p>
            <a:r>
              <a:rPr lang="en-ID" dirty="0"/>
              <a:t>Di JavaScript, </a:t>
            </a:r>
            <a:r>
              <a:rPr lang="en-ID" dirty="0" err="1"/>
              <a:t>umumnya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diminta</a:t>
            </a:r>
            <a:r>
              <a:rPr lang="en-ID" dirty="0"/>
              <a:t> </a:t>
            </a:r>
            <a:r>
              <a:rPr lang="en-ID" dirty="0" err="1"/>
              <a:t>memisahkan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HTML </a:t>
            </a:r>
            <a:r>
              <a:rPr lang="en-ID" dirty="0" err="1"/>
              <a:t>dengan</a:t>
            </a:r>
            <a:r>
              <a:rPr lang="en-ID" dirty="0"/>
              <a:t> JavaScript. </a:t>
            </a:r>
          </a:p>
          <a:p>
            <a:r>
              <a:rPr lang="en-ID" dirty="0" err="1"/>
              <a:t>Sedapat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JS yang </a:t>
            </a:r>
            <a:r>
              <a:rPr lang="en-ID" dirty="0" err="1"/>
              <a:t>tercampur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tag HTML. </a:t>
            </a:r>
          </a:p>
          <a:p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pemisahan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agar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rapi</a:t>
            </a:r>
            <a:r>
              <a:rPr lang="en-ID" dirty="0"/>
              <a:t> dan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dikelola</a:t>
            </a:r>
            <a:r>
              <a:rPr lang="en-ID" dirty="0"/>
              <a:t>. </a:t>
            </a:r>
          </a:p>
          <a:p>
            <a:r>
              <a:rPr lang="en-ID" dirty="0"/>
              <a:t>Akan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kadang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selalu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. </a:t>
            </a:r>
          </a:p>
          <a:p>
            <a:r>
              <a:rPr lang="en-ID" dirty="0"/>
              <a:t>Jika </a:t>
            </a:r>
            <a:r>
              <a:rPr lang="en-ID" dirty="0" err="1"/>
              <a:t>kodenya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,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JS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HTML yang mana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keduanya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terpisah</a:t>
            </a:r>
            <a:r>
              <a:rPr lang="en-ID" dirty="0"/>
              <a:t>. </a:t>
            </a:r>
          </a:p>
          <a:p>
            <a:r>
              <a:rPr lang="en-ID" dirty="0"/>
              <a:t>Di React, HTML dan JavaScript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bergabung</a:t>
            </a:r>
            <a:r>
              <a:rPr lang="en-ID" dirty="0"/>
              <a:t>. </a:t>
            </a:r>
          </a:p>
          <a:p>
            <a:r>
              <a:rPr lang="en-ID" dirty="0" err="1"/>
              <a:t>Materi</a:t>
            </a:r>
            <a:r>
              <a:rPr lang="en-ID" dirty="0"/>
              <a:t> JSX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10477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0FDB-4EE6-7D6E-9EB9-1596C3AC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Menambah</a:t>
            </a:r>
            <a:r>
              <a:rPr lang="en-US" dirty="0"/>
              <a:t> Property dan Method di Class Component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C2DB-1AE5-7263-B732-7661B11A7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0834" cy="4351338"/>
          </a:xfrm>
        </p:spPr>
        <p:txBody>
          <a:bodyPr>
            <a:normAutofit lnSpcReduction="10000"/>
          </a:bodyPr>
          <a:lstStyle/>
          <a:p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judulReact</a:t>
            </a:r>
            <a:r>
              <a:rPr lang="en-ID" dirty="0"/>
              <a:t>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di dua </a:t>
            </a:r>
            <a:r>
              <a:rPr lang="en-ID" dirty="0" err="1"/>
              <a:t>tempat</a:t>
            </a:r>
            <a:r>
              <a:rPr lang="en-ID" dirty="0"/>
              <a:t>, </a:t>
            </a:r>
            <a:r>
              <a:rPr lang="en-ID" dirty="0" err="1"/>
              <a:t>yakni</a:t>
            </a:r>
            <a:r>
              <a:rPr lang="en-ID" dirty="0"/>
              <a:t> di baris 23 dan di baris 25. </a:t>
            </a:r>
          </a:p>
          <a:p>
            <a:r>
              <a:rPr lang="en-ID" dirty="0"/>
              <a:t>Di baris 25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tambahan</a:t>
            </a:r>
            <a:r>
              <a:rPr lang="en-ID" dirty="0"/>
              <a:t> </a:t>
            </a:r>
            <a:r>
              <a:rPr lang="en-ID" b="1" dirty="0">
                <a:solidFill>
                  <a:srgbClr val="FF0000"/>
                </a:solidFill>
              </a:rPr>
              <a:t>method </a:t>
            </a:r>
            <a:r>
              <a:rPr lang="en-ID" b="1" dirty="0" err="1">
                <a:solidFill>
                  <a:srgbClr val="FF0000"/>
                </a:solidFill>
              </a:rPr>
              <a:t>toLocaleLowerCase</a:t>
            </a:r>
            <a:r>
              <a:rPr lang="en-ID" b="1" dirty="0">
                <a:solidFill>
                  <a:srgbClr val="FF0000"/>
                </a:solidFill>
              </a:rPr>
              <a:t>() </a:t>
            </a:r>
            <a:r>
              <a:rPr lang="en-ID" dirty="0" err="1"/>
              <a:t>bawaan</a:t>
            </a:r>
            <a:r>
              <a:rPr lang="en-ID" dirty="0"/>
              <a:t> JavaScript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isi</a:t>
            </a:r>
            <a:r>
              <a:rPr lang="en-ID" dirty="0"/>
              <a:t> string </a:t>
            </a:r>
            <a:r>
              <a:rPr lang="en-ID" dirty="0" err="1"/>
              <a:t>menjadi</a:t>
            </a:r>
            <a:r>
              <a:rPr lang="en-ID" dirty="0"/>
              <a:t> lower case (</a:t>
            </a:r>
            <a:r>
              <a:rPr lang="en-ID" dirty="0" err="1"/>
              <a:t>huruf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).</a:t>
            </a:r>
            <a:endParaRPr lang="en-ID" b="1" dirty="0">
              <a:solidFill>
                <a:srgbClr val="FF0000"/>
              </a:solidFill>
            </a:endParaRP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86C29-DB21-89C0-AB4F-0B2E82AC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61" y="1027906"/>
            <a:ext cx="6246238" cy="57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7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0FDB-4EE6-7D6E-9EB9-1596C3AC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hasilnya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5F3FDD-40EE-64DF-E011-1FE082E65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185" y="1825625"/>
            <a:ext cx="5181629" cy="4351338"/>
          </a:xfrm>
        </p:spPr>
      </p:pic>
    </p:spTree>
    <p:extLst>
      <p:ext uri="{BB962C8B-B14F-4D97-AF65-F5344CB8AC3E}">
        <p14:creationId xmlns:p14="http://schemas.microsoft.com/office/powerpoint/2010/main" val="1430235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0FDB-4EE6-7D6E-9EB9-1596C3AC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67543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Menambah</a:t>
            </a:r>
            <a:r>
              <a:rPr lang="en-US" dirty="0"/>
              <a:t> Property dan Method di Class Component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C2DB-1AE5-7263-B732-7661B11A7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61" y="2303210"/>
            <a:ext cx="4496771" cy="4351338"/>
          </a:xfrm>
        </p:spPr>
        <p:txBody>
          <a:bodyPr/>
          <a:lstStyle/>
          <a:p>
            <a:r>
              <a:rPr lang="en-ID" dirty="0"/>
              <a:t>Kali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judulReact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pindahkan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baris 18.</a:t>
            </a:r>
          </a:p>
          <a:p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judulReact</a:t>
            </a:r>
            <a:r>
              <a:rPr lang="en-ID" dirty="0"/>
              <a:t> </a:t>
            </a:r>
            <a:r>
              <a:rPr lang="en-ID" dirty="0" err="1"/>
              <a:t>berperan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b="1" dirty="0">
                <a:solidFill>
                  <a:srgbClr val="FF0000"/>
                </a:solidFill>
              </a:rPr>
              <a:t>global variable</a:t>
            </a:r>
            <a:r>
              <a:rPr lang="en-ID" dirty="0"/>
              <a:t>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(</a:t>
            </a:r>
            <a:r>
              <a:rPr lang="en-ID" dirty="0" err="1"/>
              <a:t>dalam</a:t>
            </a:r>
            <a:r>
              <a:rPr lang="en-ID" dirty="0"/>
              <a:t> file yang </a:t>
            </a:r>
            <a:r>
              <a:rPr lang="en-ID" dirty="0" err="1"/>
              <a:t>sama</a:t>
            </a:r>
            <a:r>
              <a:rPr lang="en-ID" dirty="0"/>
              <a:t>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05387-6FCE-EAAB-CD7F-BFB8151E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254" y="256975"/>
            <a:ext cx="6492076" cy="63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80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5C61-E7BE-0EC8-1308-5314312E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Menambah</a:t>
            </a:r>
            <a:r>
              <a:rPr lang="en-US" dirty="0"/>
              <a:t> Property dan Method di Class Component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4DEC0-F9AF-6004-CD08-8065FB56A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94233" cy="4351338"/>
          </a:xfrm>
        </p:spPr>
        <p:txBody>
          <a:bodyPr/>
          <a:lstStyle/>
          <a:p>
            <a:r>
              <a:rPr lang="en-ID" dirty="0"/>
              <a:t>Jika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class </a:t>
            </a:r>
            <a:r>
              <a:rPr lang="en-ID" dirty="0" err="1"/>
              <a:t>saja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tempatkan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class: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4332F-A556-6E5A-3946-E2933E7B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90" y="911422"/>
            <a:ext cx="6085555" cy="58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2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5C61-E7BE-0EC8-1308-5314312E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17" y="248640"/>
            <a:ext cx="10515600" cy="1325563"/>
          </a:xfrm>
        </p:spPr>
        <p:txBody>
          <a:bodyPr/>
          <a:lstStyle/>
          <a:p>
            <a:r>
              <a:rPr lang="en-US" dirty="0" err="1"/>
              <a:t>Menambah</a:t>
            </a:r>
            <a:r>
              <a:rPr lang="en-US" dirty="0"/>
              <a:t> Property dan Method di Class Component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4DEC0-F9AF-6004-CD08-8065FB56A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77535" cy="4351338"/>
          </a:xfrm>
        </p:spPr>
        <p:txBody>
          <a:bodyPr>
            <a:normAutofit fontScale="77500" lnSpcReduction="20000"/>
          </a:bodyPr>
          <a:lstStyle/>
          <a:p>
            <a:r>
              <a:rPr lang="en-ID" dirty="0" err="1"/>
              <a:t>Sekarang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judulReact</a:t>
            </a:r>
            <a:r>
              <a:rPr lang="en-ID" dirty="0"/>
              <a:t> </a:t>
            </a:r>
            <a:r>
              <a:rPr lang="en-ID" dirty="0" err="1"/>
              <a:t>pindah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baris 19. </a:t>
            </a:r>
          </a:p>
          <a:p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membuatnya</a:t>
            </a:r>
            <a:r>
              <a:rPr lang="en-ID" dirty="0"/>
              <a:t> </a:t>
            </a:r>
            <a:r>
              <a:rPr lang="en-ID" dirty="0" err="1"/>
              <a:t>berperan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property </a:t>
            </a:r>
            <a:r>
              <a:rPr lang="en-ID" dirty="0" err="1"/>
              <a:t>dari</a:t>
            </a:r>
            <a:r>
              <a:rPr lang="en-ID" dirty="0"/>
              <a:t> class </a:t>
            </a:r>
            <a:r>
              <a:rPr lang="en-ID" dirty="0" err="1"/>
              <a:t>MyComponent</a:t>
            </a:r>
            <a:r>
              <a:rPr lang="en-ID" dirty="0"/>
              <a:t>. </a:t>
            </a:r>
          </a:p>
          <a:p>
            <a:r>
              <a:rPr lang="en-ID" dirty="0"/>
              <a:t>Di JavaScript, </a:t>
            </a:r>
            <a:r>
              <a:rPr lang="en-ID" dirty="0" err="1"/>
              <a:t>penulisan</a:t>
            </a:r>
            <a:r>
              <a:rPr lang="en-ID" dirty="0"/>
              <a:t> property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butuh</a:t>
            </a:r>
            <a:r>
              <a:rPr lang="en-ID" dirty="0"/>
              <a:t> keyword let </a:t>
            </a:r>
            <a:r>
              <a:rPr lang="en-ID" dirty="0" err="1"/>
              <a:t>atau</a:t>
            </a:r>
            <a:r>
              <a:rPr lang="en-ID" dirty="0"/>
              <a:t> var,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property </a:t>
            </a:r>
            <a:r>
              <a:rPr lang="en-ID" dirty="0" err="1"/>
              <a:t>saja</a:t>
            </a:r>
            <a:r>
              <a:rPr lang="en-ID" dirty="0"/>
              <a:t>.</a:t>
            </a:r>
          </a:p>
          <a:p>
            <a:r>
              <a:rPr lang="en-ID" b="1" dirty="0" err="1">
                <a:solidFill>
                  <a:srgbClr val="FF0000"/>
                </a:solidFill>
              </a:rPr>
              <a:t>Namun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karena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judulReact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sudah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menjadi</a:t>
            </a:r>
            <a:r>
              <a:rPr lang="en-ID" b="1" dirty="0">
                <a:solidFill>
                  <a:srgbClr val="FF0000"/>
                </a:solidFill>
              </a:rPr>
              <a:t> property, </a:t>
            </a:r>
            <a:r>
              <a:rPr lang="en-ID" b="1" dirty="0" err="1">
                <a:solidFill>
                  <a:srgbClr val="FF0000"/>
                </a:solidFill>
              </a:rPr>
              <a:t>kita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harus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menambah</a:t>
            </a:r>
            <a:r>
              <a:rPr lang="en-ID" b="1" dirty="0">
                <a:solidFill>
                  <a:srgbClr val="FF0000"/>
                </a:solidFill>
              </a:rPr>
              <a:t> keyword this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mengaksesnya</a:t>
            </a:r>
            <a:r>
              <a:rPr lang="en-ID" dirty="0"/>
              <a:t> di baris 23 dan 25.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4332F-A556-6E5A-3946-E2933E7B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90" y="911422"/>
            <a:ext cx="6085555" cy="58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EB7A-B458-876E-4333-90F0B310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7831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Menambah</a:t>
            </a:r>
            <a:r>
              <a:rPr lang="en-US" dirty="0"/>
              <a:t> Property dan Method di Class Component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4E944-D76C-A0F6-919E-BCAA5926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793" y="2099363"/>
            <a:ext cx="2580608" cy="4351338"/>
          </a:xfrm>
        </p:spPr>
        <p:txBody>
          <a:bodyPr/>
          <a:lstStyle/>
          <a:p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penulisan</a:t>
            </a:r>
            <a:r>
              <a:rPr lang="en-ID" dirty="0"/>
              <a:t> property lain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di </a:t>
            </a:r>
            <a:r>
              <a:rPr lang="en-ID" dirty="0" err="1"/>
              <a:t>pakai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constructor: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09691-F57D-C8AF-EB10-334ECB50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774" y="74341"/>
            <a:ext cx="6261019" cy="67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75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EB7A-B458-876E-4333-90F0B310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7831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Menambah</a:t>
            </a:r>
            <a:r>
              <a:rPr lang="en-US" dirty="0"/>
              <a:t> Property dan Method di Class Component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4E944-D76C-A0F6-919E-BCAA5926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793" y="2099363"/>
            <a:ext cx="4153143" cy="4351338"/>
          </a:xfrm>
        </p:spPr>
        <p:txBody>
          <a:bodyPr>
            <a:normAutofit fontScale="77500" lnSpcReduction="20000"/>
          </a:bodyPr>
          <a:lstStyle/>
          <a:p>
            <a:r>
              <a:rPr lang="en-ID" dirty="0"/>
              <a:t>Di baris 18-22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constructor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class </a:t>
            </a:r>
            <a:r>
              <a:rPr lang="en-ID" dirty="0" err="1"/>
              <a:t>MyComponent</a:t>
            </a:r>
            <a:r>
              <a:rPr lang="en-ID" dirty="0"/>
              <a:t>. </a:t>
            </a:r>
          </a:p>
          <a:p>
            <a:r>
              <a:rPr lang="en-ID" dirty="0"/>
              <a:t>Ketika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constructor di class component, di baris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perintah</a:t>
            </a:r>
            <a:r>
              <a:rPr lang="en-ID" dirty="0"/>
              <a:t> super(). </a:t>
            </a:r>
          </a:p>
          <a:p>
            <a:r>
              <a:rPr lang="en-ID" b="1" dirty="0" err="1">
                <a:solidFill>
                  <a:srgbClr val="FF0000"/>
                </a:solidFill>
              </a:rPr>
              <a:t>Perintah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ini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diperlukan</a:t>
            </a:r>
            <a:r>
              <a:rPr lang="en-ID" b="1" dirty="0">
                <a:solidFill>
                  <a:srgbClr val="FF0000"/>
                </a:solidFill>
              </a:rPr>
              <a:t> agar constructor </a:t>
            </a:r>
            <a:r>
              <a:rPr lang="en-ID" b="1" dirty="0" err="1">
                <a:solidFill>
                  <a:srgbClr val="FF0000"/>
                </a:solidFill>
              </a:rPr>
              <a:t>milik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React.Component</a:t>
            </a:r>
            <a:r>
              <a:rPr lang="en-ID" b="1" dirty="0">
                <a:solidFill>
                  <a:srgbClr val="FF0000"/>
                </a:solidFill>
              </a:rPr>
              <a:t> (yang </a:t>
            </a:r>
            <a:r>
              <a:rPr lang="en-ID" b="1" dirty="0" err="1">
                <a:solidFill>
                  <a:srgbClr val="FF0000"/>
                </a:solidFill>
              </a:rPr>
              <a:t>menjadi</a:t>
            </a:r>
            <a:r>
              <a:rPr lang="en-ID" b="1" dirty="0">
                <a:solidFill>
                  <a:srgbClr val="FF0000"/>
                </a:solidFill>
              </a:rPr>
              <a:t> parent class) </a:t>
            </a:r>
            <a:r>
              <a:rPr lang="en-ID" dirty="0"/>
              <a:t>juga </a:t>
            </a:r>
            <a:r>
              <a:rPr lang="en-ID" dirty="0" err="1"/>
              <a:t>ikut</a:t>
            </a:r>
            <a:r>
              <a:rPr lang="en-ID" dirty="0"/>
              <a:t> </a:t>
            </a:r>
            <a:r>
              <a:rPr lang="en-ID" dirty="0" err="1"/>
              <a:t>dijalankan</a:t>
            </a:r>
            <a:r>
              <a:rPr lang="en-ID" dirty="0"/>
              <a:t>. </a:t>
            </a:r>
          </a:p>
          <a:p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barulah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b="1" dirty="0"/>
              <a:t>property </a:t>
            </a:r>
            <a:r>
              <a:rPr lang="en-ID" b="1" dirty="0" err="1"/>
              <a:t>this.judulReact</a:t>
            </a:r>
            <a:endParaRPr lang="en-ID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09691-F57D-C8AF-EB10-334ECB50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774" y="74341"/>
            <a:ext cx="6261019" cy="67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8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EB7A-B458-876E-4333-90F0B310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7831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Menambah</a:t>
            </a:r>
            <a:r>
              <a:rPr lang="en-US" dirty="0"/>
              <a:t> Property dan Method di Class Component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4E944-D76C-A0F6-919E-BCAA5926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793" y="2099363"/>
            <a:ext cx="4153143" cy="4351338"/>
          </a:xfrm>
        </p:spPr>
        <p:txBody>
          <a:bodyPr>
            <a:normAutofit/>
          </a:bodyPr>
          <a:lstStyle/>
          <a:p>
            <a:r>
              <a:rPr lang="en-ID" dirty="0" err="1"/>
              <a:t>Selain</a:t>
            </a:r>
            <a:r>
              <a:rPr lang="en-ID" dirty="0"/>
              <a:t> property, </a:t>
            </a:r>
            <a:r>
              <a:rPr lang="en-ID" dirty="0" err="1"/>
              <a:t>kita</a:t>
            </a:r>
            <a:r>
              <a:rPr lang="en-ID" dirty="0"/>
              <a:t> juga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method </a:t>
            </a:r>
            <a:r>
              <a:rPr lang="en-ID" dirty="0" err="1"/>
              <a:t>bantu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class component. </a:t>
            </a:r>
          </a:p>
          <a:p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contohnya</a:t>
            </a:r>
            <a:r>
              <a:rPr lang="en-ID" dirty="0"/>
              <a:t>:</a:t>
            </a:r>
          </a:p>
          <a:p>
            <a:endParaRPr lang="en-ID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268DB-BAB2-BB13-EB6A-B49AFD4D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10" y="202255"/>
            <a:ext cx="6305596" cy="62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88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EB7A-B458-876E-4333-90F0B310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7831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Menambah</a:t>
            </a:r>
            <a:r>
              <a:rPr lang="en-US" dirty="0"/>
              <a:t> Property dan Method di Class Component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4E944-D76C-A0F6-919E-BCAA5926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793" y="2099363"/>
            <a:ext cx="4153143" cy="4351338"/>
          </a:xfrm>
        </p:spPr>
        <p:txBody>
          <a:bodyPr>
            <a:normAutofit fontScale="92500" lnSpcReduction="10000"/>
          </a:bodyPr>
          <a:lstStyle/>
          <a:p>
            <a:r>
              <a:rPr lang="en-ID" dirty="0"/>
              <a:t>Di baris 22-24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mendeklarasikan</a:t>
            </a:r>
            <a:r>
              <a:rPr lang="en-ID" dirty="0"/>
              <a:t> </a:t>
            </a:r>
            <a:r>
              <a:rPr lang="en-ID" b="1" dirty="0"/>
              <a:t>method </a:t>
            </a:r>
            <a:r>
              <a:rPr lang="en-ID" b="1" dirty="0" err="1"/>
              <a:t>judulHurufKecil</a:t>
            </a:r>
            <a:r>
              <a:rPr lang="en-ID" b="1" dirty="0"/>
              <a:t>(). </a:t>
            </a:r>
          </a:p>
          <a:p>
            <a:r>
              <a:rPr lang="en-ID" dirty="0"/>
              <a:t>Method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mengembalikan</a:t>
            </a:r>
            <a:r>
              <a:rPr lang="en-ID" dirty="0"/>
              <a:t> </a:t>
            </a:r>
            <a:r>
              <a:rPr lang="en-ID" dirty="0" err="1"/>
              <a:t>versi</a:t>
            </a:r>
            <a:r>
              <a:rPr lang="en-ID" dirty="0"/>
              <a:t> </a:t>
            </a:r>
            <a:r>
              <a:rPr lang="en-ID" dirty="0" err="1"/>
              <a:t>huruf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property </a:t>
            </a:r>
            <a:r>
              <a:rPr lang="en-ID" dirty="0" err="1"/>
              <a:t>judulReact</a:t>
            </a:r>
            <a:r>
              <a:rPr lang="en-ID" dirty="0"/>
              <a:t>. </a:t>
            </a:r>
          </a:p>
          <a:p>
            <a:r>
              <a:rPr lang="en-ID" dirty="0" err="1"/>
              <a:t>Inilah</a:t>
            </a:r>
            <a:r>
              <a:rPr lang="en-ID" dirty="0"/>
              <a:t> yang </a:t>
            </a:r>
            <a:r>
              <a:rPr lang="en-ID" dirty="0" err="1"/>
              <a:t>selanjutnya</a:t>
            </a:r>
            <a:r>
              <a:rPr lang="en-ID" dirty="0"/>
              <a:t> di </a:t>
            </a:r>
            <a:r>
              <a:rPr lang="en-ID" dirty="0" err="1"/>
              <a:t>panggil</a:t>
            </a:r>
            <a:r>
              <a:rPr lang="en-ID" dirty="0"/>
              <a:t> di baris 31. </a:t>
            </a:r>
          </a:p>
          <a:p>
            <a:r>
              <a:rPr lang="en-ID" dirty="0"/>
              <a:t>Teknik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pakai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butuh</a:t>
            </a:r>
            <a:r>
              <a:rPr lang="en-ID" dirty="0"/>
              <a:t> </a:t>
            </a:r>
            <a:r>
              <a:rPr lang="en-ID" dirty="0" err="1"/>
              <a:t>pemrosesan</a:t>
            </a:r>
            <a:r>
              <a:rPr lang="en-ID" dirty="0"/>
              <a:t> data yang </a:t>
            </a:r>
            <a:r>
              <a:rPr lang="en-ID" dirty="0" err="1"/>
              <a:t>panjang</a:t>
            </a:r>
            <a:r>
              <a:rPr lang="en-ID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268DB-BAB2-BB13-EB6A-B49AFD4D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10" y="202255"/>
            <a:ext cx="6305596" cy="62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53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13E4-9A7D-9F48-175B-1DEDED33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Menampilkan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Class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A818C-0E0D-1904-1DAA-9B68F028B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class component,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praktek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real,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data. </a:t>
            </a:r>
          </a:p>
          <a:p>
            <a:r>
              <a:rPr lang="en-ID" dirty="0"/>
              <a:t>Di React, </a:t>
            </a:r>
            <a:r>
              <a:rPr lang="en-ID" dirty="0" err="1"/>
              <a:t>umumnya</a:t>
            </a:r>
            <a:r>
              <a:rPr lang="en-ID" dirty="0"/>
              <a:t> data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berasal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database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pemanggilan</a:t>
            </a:r>
            <a:r>
              <a:rPr lang="en-ID" dirty="0"/>
              <a:t> API. </a:t>
            </a:r>
          </a:p>
          <a:p>
            <a:r>
              <a:rPr lang="en-ID" dirty="0"/>
              <a:t>Data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kebanyakan</a:t>
            </a:r>
            <a:r>
              <a:rPr lang="en-ID" dirty="0"/>
              <a:t> </a:t>
            </a:r>
            <a:r>
              <a:rPr lang="en-ID" dirty="0" err="1"/>
              <a:t>berbentuk</a:t>
            </a:r>
            <a:r>
              <a:rPr lang="en-ID" dirty="0"/>
              <a:t> array </a:t>
            </a:r>
            <a:r>
              <a:rPr lang="en-ID" dirty="0" err="1"/>
              <a:t>atau</a:t>
            </a:r>
            <a:r>
              <a:rPr lang="en-ID" dirty="0"/>
              <a:t> object. </a:t>
            </a:r>
          </a:p>
          <a:p>
            <a:r>
              <a:rPr lang="en-ID" dirty="0"/>
              <a:t>React component </a:t>
            </a:r>
            <a:r>
              <a:rPr lang="en-ID" dirty="0" err="1"/>
              <a:t>bertugas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memproses</a:t>
            </a:r>
            <a:r>
              <a:rPr lang="en-ID" dirty="0"/>
              <a:t> dan </a:t>
            </a:r>
            <a:r>
              <a:rPr lang="en-ID" dirty="0" err="1"/>
              <a:t>menampilkannya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web browser.</a:t>
            </a:r>
          </a:p>
        </p:txBody>
      </p:sp>
    </p:spTree>
    <p:extLst>
      <p:ext uri="{BB962C8B-B14F-4D97-AF65-F5344CB8AC3E}">
        <p14:creationId xmlns:p14="http://schemas.microsoft.com/office/powerpoint/2010/main" val="276258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3680-F4AF-2EAF-1E1B-1DB0914B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Pengertian</a:t>
            </a:r>
            <a:r>
              <a:rPr lang="en-ID" dirty="0"/>
              <a:t> React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EC6F-0559-ADAC-DA57-6C8376B25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Di React, component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program yang </a:t>
            </a:r>
            <a:r>
              <a:rPr lang="en-ID" dirty="0" err="1"/>
              <a:t>bertanggung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 </a:t>
            </a:r>
          </a:p>
          <a:p>
            <a:r>
              <a:rPr lang="en-ID" dirty="0" err="1"/>
              <a:t>Daripada</a:t>
            </a:r>
            <a:r>
              <a:rPr lang="en-ID" dirty="0"/>
              <a:t> </a:t>
            </a:r>
            <a:r>
              <a:rPr lang="en-ID" dirty="0" err="1"/>
              <a:t>memecah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program </a:t>
            </a:r>
            <a:r>
              <a:rPr lang="en-ID" dirty="0" err="1"/>
              <a:t>antara</a:t>
            </a:r>
            <a:r>
              <a:rPr lang="en-ID" dirty="0"/>
              <a:t> HTML </a:t>
            </a:r>
            <a:r>
              <a:rPr lang="en-ID" dirty="0" err="1"/>
              <a:t>dengan</a:t>
            </a:r>
            <a:r>
              <a:rPr lang="en-ID" dirty="0"/>
              <a:t> JavaScript, React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memecah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program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tampilannya</a:t>
            </a:r>
            <a:r>
              <a:rPr lang="en-ID" dirty="0"/>
              <a:t>.</a:t>
            </a:r>
          </a:p>
          <a:p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bagian-bagian</a:t>
            </a:r>
            <a:r>
              <a:rPr lang="en-ID" dirty="0"/>
              <a:t> web </a:t>
            </a:r>
            <a:r>
              <a:rPr lang="en-ID" dirty="0" err="1"/>
              <a:t>seperti</a:t>
            </a:r>
            <a:r>
              <a:rPr lang="en-ID" dirty="0"/>
              <a:t> header, footer, form </a:t>
            </a:r>
            <a:r>
              <a:rPr lang="en-ID" dirty="0" err="1"/>
              <a:t>pencarian</a:t>
            </a:r>
            <a:r>
              <a:rPr lang="en-ID" dirty="0"/>
              <a:t>, </a:t>
            </a:r>
            <a:r>
              <a:rPr lang="en-ID" dirty="0" err="1"/>
              <a:t>dst</a:t>
            </a:r>
            <a:r>
              <a:rPr lang="en-ID" dirty="0"/>
              <a:t>.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React component, </a:t>
            </a:r>
            <a:r>
              <a:rPr lang="en-ID" dirty="0" err="1"/>
              <a:t>yakni</a:t>
            </a:r>
            <a:r>
              <a:rPr lang="en-ID" dirty="0"/>
              <a:t> header component, footer component, </a:t>
            </a:r>
            <a:r>
              <a:rPr lang="en-ID" dirty="0" err="1"/>
              <a:t>dst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0590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13E4-9A7D-9F48-175B-1DEDED33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2264" cy="1325563"/>
          </a:xfrm>
        </p:spPr>
        <p:txBody>
          <a:bodyPr>
            <a:normAutofit fontScale="90000"/>
          </a:bodyPr>
          <a:lstStyle/>
          <a:p>
            <a:r>
              <a:rPr lang="en-ID" dirty="0" err="1"/>
              <a:t>Menampilkan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Class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A818C-0E0D-1904-1DAA-9B68F028B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958" y="2309034"/>
            <a:ext cx="3792042" cy="4351338"/>
          </a:xfrm>
        </p:spPr>
        <p:txBody>
          <a:bodyPr>
            <a:normAutofit fontScale="70000" lnSpcReduction="20000"/>
          </a:bodyPr>
          <a:lstStyle/>
          <a:p>
            <a:r>
              <a:rPr lang="en-ID" dirty="0"/>
              <a:t>Di baris 18 – 24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konstanta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yang </a:t>
            </a:r>
            <a:r>
              <a:rPr lang="en-ID" dirty="0" err="1"/>
              <a:t>berisi</a:t>
            </a:r>
            <a:r>
              <a:rPr lang="en-ID" dirty="0"/>
              <a:t> object </a:t>
            </a:r>
            <a:r>
              <a:rPr lang="en-ID" dirty="0" err="1"/>
              <a:t>dengan</a:t>
            </a:r>
            <a:r>
              <a:rPr lang="en-ID" dirty="0"/>
              <a:t> 4 property. </a:t>
            </a:r>
          </a:p>
          <a:p>
            <a:r>
              <a:rPr lang="en-ID" dirty="0"/>
              <a:t>Di </a:t>
            </a:r>
            <a:r>
              <a:rPr lang="en-ID" dirty="0" err="1"/>
              <a:t>pertemuan</a:t>
            </a:r>
            <a:r>
              <a:rPr lang="en-ID" dirty="0"/>
              <a:t> 2 </a:t>
            </a:r>
            <a:r>
              <a:rPr lang="en-ID" dirty="0" err="1"/>
              <a:t>pernah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bahas</a:t>
            </a:r>
            <a:r>
              <a:rPr lang="en-ID" dirty="0"/>
              <a:t> </a:t>
            </a:r>
            <a:r>
              <a:rPr lang="en-ID" dirty="0" err="1"/>
              <a:t>kalau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property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object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</a:t>
            </a:r>
            <a:r>
              <a:rPr lang="en-ID" dirty="0" err="1"/>
              <a:t>tanda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,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b="1" dirty="0"/>
              <a:t>mahasiswa.id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mahasiswa.nama</a:t>
            </a:r>
            <a:r>
              <a:rPr lang="en-ID" b="1" dirty="0"/>
              <a:t>.</a:t>
            </a:r>
          </a:p>
          <a:p>
            <a:r>
              <a:rPr lang="en-ID" dirty="0" err="1"/>
              <a:t>Kemudian</a:t>
            </a:r>
            <a:r>
              <a:rPr lang="en-ID" dirty="0"/>
              <a:t> di baris 26 – 35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class component </a:t>
            </a:r>
            <a:r>
              <a:rPr lang="en-ID" dirty="0" err="1"/>
              <a:t>bernama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. </a:t>
            </a:r>
          </a:p>
          <a:p>
            <a:r>
              <a:rPr lang="en-ID" dirty="0"/>
              <a:t>Method render() </a:t>
            </a:r>
            <a:r>
              <a:rPr lang="en-ID" dirty="0" err="1"/>
              <a:t>dari</a:t>
            </a:r>
            <a:r>
              <a:rPr lang="en-ID" dirty="0"/>
              <a:t> class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mengembalikan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JSX yang </a:t>
            </a:r>
            <a:r>
              <a:rPr lang="en-ID" dirty="0" err="1"/>
              <a:t>mengakses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property </a:t>
            </a:r>
            <a:r>
              <a:rPr lang="en-ID" dirty="0" err="1"/>
              <a:t>dari</a:t>
            </a:r>
            <a:r>
              <a:rPr lang="en-ID" dirty="0"/>
              <a:t> object </a:t>
            </a:r>
            <a:r>
              <a:rPr lang="en-ID" dirty="0" err="1"/>
              <a:t>mahasiswa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C6525-CFF5-19A7-1003-85B83FD8B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30" y="111547"/>
            <a:ext cx="6054554" cy="64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4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13E4-9A7D-9F48-175B-1DEDED33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2264" cy="1325563"/>
          </a:xfrm>
        </p:spPr>
        <p:txBody>
          <a:bodyPr>
            <a:normAutofit fontScale="90000"/>
          </a:bodyPr>
          <a:lstStyle/>
          <a:p>
            <a:r>
              <a:rPr lang="en-ID" dirty="0" err="1"/>
              <a:t>Menampilkan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Class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A818C-0E0D-1904-1DAA-9B68F028B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958" y="2309034"/>
            <a:ext cx="3792042" cy="4351338"/>
          </a:xfrm>
        </p:spPr>
        <p:txBody>
          <a:bodyPr>
            <a:normAutofit fontScale="77500" lnSpcReduction="20000"/>
          </a:bodyPr>
          <a:lstStyle/>
          <a:p>
            <a:r>
              <a:rPr lang="en-ID" dirty="0"/>
              <a:t>Kita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bebas</a:t>
            </a:r>
            <a:r>
              <a:rPr lang="en-ID" dirty="0"/>
              <a:t> </a:t>
            </a:r>
            <a:r>
              <a:rPr lang="en-ID" dirty="0" err="1"/>
              <a:t>merancang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JSX. </a:t>
            </a:r>
          </a:p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tag &lt;figure&gt; yang di </a:t>
            </a:r>
            <a:r>
              <a:rPr lang="en-ID" dirty="0" err="1"/>
              <a:t>dalamnya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tag &lt;</a:t>
            </a:r>
            <a:r>
              <a:rPr lang="en-ID" dirty="0" err="1"/>
              <a:t>img</a:t>
            </a:r>
            <a:r>
              <a:rPr lang="en-ID" dirty="0"/>
              <a:t>&gt; dan &lt;</a:t>
            </a:r>
            <a:r>
              <a:rPr lang="en-ID" dirty="0" err="1"/>
              <a:t>figcaption</a:t>
            </a:r>
            <a:r>
              <a:rPr lang="en-ID" dirty="0"/>
              <a:t>&gt;. </a:t>
            </a:r>
          </a:p>
          <a:p>
            <a:r>
              <a:rPr lang="en-ID" dirty="0"/>
              <a:t>Jika </a:t>
            </a:r>
            <a:r>
              <a:rPr lang="en-ID" dirty="0" err="1"/>
              <a:t>diperhatikan</a:t>
            </a:r>
            <a:r>
              <a:rPr lang="en-ID" dirty="0"/>
              <a:t>,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src</a:t>
            </a:r>
            <a:r>
              <a:rPr lang="en-ID" dirty="0"/>
              <a:t> </a:t>
            </a:r>
            <a:r>
              <a:rPr lang="en-ID" dirty="0" err="1"/>
              <a:t>milik</a:t>
            </a:r>
            <a:r>
              <a:rPr lang="en-ID" dirty="0"/>
              <a:t> tag &lt;</a:t>
            </a:r>
            <a:r>
              <a:rPr lang="en-ID" dirty="0" err="1"/>
              <a:t>img</a:t>
            </a:r>
            <a:r>
              <a:rPr lang="en-ID" dirty="0"/>
              <a:t>&gt; </a:t>
            </a:r>
            <a:r>
              <a:rPr lang="en-ID" dirty="0" err="1"/>
              <a:t>tertulis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"</a:t>
            </a:r>
            <a:r>
              <a:rPr lang="en-ID" dirty="0" err="1"/>
              <a:t>img</a:t>
            </a:r>
            <a:r>
              <a:rPr lang="en-ID" dirty="0"/>
              <a:t>/" + </a:t>
            </a:r>
            <a:r>
              <a:rPr lang="en-ID" dirty="0" err="1"/>
              <a:t>mahasiswa.pasFoto</a:t>
            </a:r>
            <a:r>
              <a:rPr lang="en-ID" dirty="0"/>
              <a:t>. </a:t>
            </a:r>
          </a:p>
          <a:p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di-render oleh React </a:t>
            </a:r>
            <a:r>
              <a:rPr lang="en-ID" dirty="0" err="1"/>
              <a:t>menjadi</a:t>
            </a:r>
            <a:r>
              <a:rPr lang="en-ID" dirty="0"/>
              <a:t> "</a:t>
            </a:r>
            <a:r>
              <a:rPr lang="en-ID" dirty="0" err="1"/>
              <a:t>img</a:t>
            </a:r>
            <a:r>
              <a:rPr lang="en-ID" dirty="0"/>
              <a:t>/people1.jpg". </a:t>
            </a:r>
          </a:p>
          <a:p>
            <a:r>
              <a:rPr lang="en-ID" dirty="0"/>
              <a:t>Agar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tampil</a:t>
            </a:r>
            <a:r>
              <a:rPr lang="en-ID" dirty="0"/>
              <a:t>, file people1.jpg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tersedia</a:t>
            </a:r>
            <a:r>
              <a:rPr lang="en-ID" dirty="0"/>
              <a:t> di folder </a:t>
            </a:r>
            <a:r>
              <a:rPr lang="en-ID" dirty="0" err="1"/>
              <a:t>img</a:t>
            </a:r>
            <a:r>
              <a:rPr lang="en-ID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C6525-CFF5-19A7-1003-85B83FD8B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30" y="111547"/>
            <a:ext cx="6054554" cy="64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39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8CB7-F2CE-98C0-4F7F-7BE835DA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89" y="219051"/>
            <a:ext cx="3751273" cy="1325563"/>
          </a:xfrm>
        </p:spPr>
        <p:txBody>
          <a:bodyPr>
            <a:normAutofit fontScale="90000"/>
          </a:bodyPr>
          <a:lstStyle/>
          <a:p>
            <a:r>
              <a:rPr lang="en-ID" dirty="0" err="1"/>
              <a:t>Menampilkan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Class Component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997C1-D7D9-B059-BFBE-7ECA07DB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418" y="219051"/>
            <a:ext cx="6267496" cy="641989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C472FB-8BF4-6C36-10B3-B034F5EB1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189" y="2011999"/>
            <a:ext cx="3826987" cy="4351338"/>
          </a:xfrm>
        </p:spPr>
        <p:txBody>
          <a:bodyPr>
            <a:normAutofit lnSpcReduction="10000"/>
          </a:bodyPr>
          <a:lstStyle/>
          <a:p>
            <a:r>
              <a:rPr lang="en-ID" dirty="0" err="1"/>
              <a:t>Inilah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data object </a:t>
            </a:r>
            <a:r>
              <a:rPr lang="en-ID" dirty="0" err="1"/>
              <a:t>menggunakan</a:t>
            </a:r>
            <a:r>
              <a:rPr lang="en-ID" dirty="0"/>
              <a:t> React component.</a:t>
            </a:r>
          </a:p>
          <a:p>
            <a:r>
              <a:rPr lang="en-ID" dirty="0" err="1"/>
              <a:t>Silahkan</a:t>
            </a:r>
            <a:r>
              <a:rPr lang="en-ID" dirty="0"/>
              <a:t> </a:t>
            </a:r>
            <a:r>
              <a:rPr lang="en-ID" dirty="0" err="1"/>
              <a:t>dipelajari</a:t>
            </a:r>
            <a:r>
              <a:rPr lang="en-ID" dirty="0"/>
              <a:t> </a:t>
            </a:r>
            <a:r>
              <a:rPr lang="en-ID" dirty="0" err="1"/>
              <a:t>sebentar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JSX yang </a:t>
            </a:r>
            <a:r>
              <a:rPr lang="en-ID" dirty="0" err="1"/>
              <a:t>ada</a:t>
            </a:r>
            <a:r>
              <a:rPr lang="en-ID" dirty="0"/>
              <a:t> di method render() di proses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HTML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di </a:t>
            </a:r>
            <a:r>
              <a:rPr lang="en-ID" dirty="0" err="1"/>
              <a:t>samping</a:t>
            </a:r>
            <a:r>
              <a:rPr lang="en-ID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35343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E202-1AE3-0F5A-261D-EC62ADA8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Menampilkan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Class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C64C6-E6C1-80E6-83FB-07B079721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Inilah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data object </a:t>
            </a:r>
            <a:r>
              <a:rPr lang="en-ID" dirty="0" err="1"/>
              <a:t>menggunakan</a:t>
            </a:r>
            <a:r>
              <a:rPr lang="en-ID" dirty="0"/>
              <a:t> React component. </a:t>
            </a:r>
            <a:r>
              <a:rPr lang="en-ID" dirty="0" err="1"/>
              <a:t>Silahkan</a:t>
            </a:r>
            <a:r>
              <a:rPr lang="en-ID" dirty="0"/>
              <a:t> </a:t>
            </a:r>
            <a:r>
              <a:rPr lang="en-ID" dirty="0" err="1"/>
              <a:t>dipelajari</a:t>
            </a:r>
            <a:r>
              <a:rPr lang="en-ID" dirty="0"/>
              <a:t> </a:t>
            </a:r>
            <a:r>
              <a:rPr lang="en-ID" dirty="0" err="1"/>
              <a:t>sebentar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JSX yang </a:t>
            </a:r>
            <a:r>
              <a:rPr lang="en-ID" dirty="0" err="1"/>
              <a:t>ada</a:t>
            </a:r>
            <a:r>
              <a:rPr lang="en-ID" dirty="0"/>
              <a:t> di method render() di proses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HTML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53799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9DEF-9840-0EE6-435D-5BF8415D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image seperti pada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ini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AD592-FFC4-F125-DE76-523BF0BB8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46" y="2154488"/>
            <a:ext cx="11401508" cy="3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9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9DEF-9840-0EE6-435D-5BF8415D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4243" cy="1325563"/>
          </a:xfrm>
        </p:spPr>
        <p:txBody>
          <a:bodyPr/>
          <a:lstStyle/>
          <a:p>
            <a:r>
              <a:rPr lang="en-ID" dirty="0" err="1"/>
              <a:t>Memecah</a:t>
            </a:r>
            <a:r>
              <a:rPr lang="en-ID" dirty="0"/>
              <a:t> Class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E15CF-40E0-4EFE-B7CD-92646378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6" y="0"/>
            <a:ext cx="664671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17089-342B-C62E-18B8-C1FF79AAA275}"/>
              </a:ext>
            </a:extLst>
          </p:cNvPr>
          <p:cNvSpPr txBox="1"/>
          <p:nvPr/>
        </p:nvSpPr>
        <p:spPr>
          <a:xfrm>
            <a:off x="776075" y="1807097"/>
            <a:ext cx="431427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menyingkat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program,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menulis</a:t>
            </a:r>
            <a:r>
              <a:rPr lang="en-ID" dirty="0"/>
              <a:t> </a:t>
            </a:r>
            <a:r>
              <a:rPr lang="en-ID" dirty="0" err="1"/>
              <a:t>utuh</a:t>
            </a:r>
            <a:r>
              <a:rPr lang="en-ID" dirty="0"/>
              <a:t> </a:t>
            </a:r>
            <a:r>
              <a:rPr lang="en-ID" dirty="0" err="1"/>
              <a:t>isi</a:t>
            </a:r>
            <a:r>
              <a:rPr lang="en-ID" dirty="0"/>
              <a:t> array </a:t>
            </a:r>
            <a:r>
              <a:rPr lang="en-ID" dirty="0" err="1"/>
              <a:t>mahasiswas</a:t>
            </a:r>
            <a:r>
              <a:rPr lang="en-ID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Data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di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yang </a:t>
            </a:r>
            <a:r>
              <a:rPr lang="en-ID" dirty="0" err="1"/>
              <a:t>berisi</a:t>
            </a:r>
            <a:r>
              <a:rPr lang="en-ID" dirty="0"/>
              <a:t> 3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Method render() di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DaftarMahasiswa</a:t>
            </a:r>
            <a:r>
              <a:rPr lang="en-ID" dirty="0"/>
              <a:t> </a:t>
            </a:r>
            <a:r>
              <a:rPr lang="en-ID" dirty="0" err="1"/>
              <a:t>dibuka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tag &lt;</a:t>
            </a:r>
            <a:r>
              <a:rPr lang="en-ID" dirty="0" err="1"/>
              <a:t>React.Fragment</a:t>
            </a:r>
            <a:r>
              <a:rPr lang="en-ID" dirty="0"/>
              <a:t>&gt;.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sekedar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penambahan</a:t>
            </a:r>
            <a:r>
              <a:rPr lang="en-ID" dirty="0"/>
              <a:t> tag &lt;div&gt; </a:t>
            </a:r>
            <a:r>
              <a:rPr lang="en-ID" dirty="0" err="1"/>
              <a:t>sebagai</a:t>
            </a:r>
            <a:r>
              <a:rPr lang="en-ID" dirty="0"/>
              <a:t> container JSX.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Selanjutnya</a:t>
            </a:r>
            <a:r>
              <a:rPr lang="en-ID" dirty="0"/>
              <a:t> di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tag &lt;h1&gt;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web.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berfungsi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mempercantik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0968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9DEF-9840-0EE6-435D-5BF8415D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4243" cy="1325563"/>
          </a:xfrm>
        </p:spPr>
        <p:txBody>
          <a:bodyPr/>
          <a:lstStyle/>
          <a:p>
            <a:r>
              <a:rPr lang="en-ID" dirty="0" err="1"/>
              <a:t>Memecah</a:t>
            </a:r>
            <a:r>
              <a:rPr lang="en-ID" dirty="0"/>
              <a:t> Class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E15CF-40E0-4EFE-B7CD-92646378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6" y="0"/>
            <a:ext cx="664671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17089-342B-C62E-18B8-C1FF79AAA275}"/>
              </a:ext>
            </a:extLst>
          </p:cNvPr>
          <p:cNvSpPr txBox="1"/>
          <p:nvPr/>
        </p:nvSpPr>
        <p:spPr>
          <a:xfrm>
            <a:off x="776075" y="1807097"/>
            <a:ext cx="43666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Tag &lt;section&gt; di baris 18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 style agar </a:t>
            </a:r>
            <a:r>
              <a:rPr lang="en-ID" dirty="0" err="1"/>
              <a:t>tampilan</a:t>
            </a:r>
            <a:r>
              <a:rPr lang="en-ID" dirty="0"/>
              <a:t> box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berjejer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kiri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kanan</a:t>
            </a:r>
            <a:r>
              <a:rPr lang="en-ID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didapat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perpaduan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CSS </a:t>
            </a:r>
            <a:r>
              <a:rPr lang="en-ID" dirty="0" err="1"/>
              <a:t>display:"flex</a:t>
            </a:r>
            <a:r>
              <a:rPr lang="en-ID" dirty="0"/>
              <a:t>" dan </a:t>
            </a:r>
            <a:r>
              <a:rPr lang="en-ID" dirty="0" err="1"/>
              <a:t>textAlign</a:t>
            </a:r>
            <a:r>
              <a:rPr lang="en-ID" dirty="0"/>
              <a:t>:"</a:t>
            </a:r>
            <a:r>
              <a:rPr lang="en-ID" dirty="0" err="1"/>
              <a:t>center</a:t>
            </a:r>
            <a:r>
              <a:rPr lang="en-ID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Kode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di </a:t>
            </a:r>
            <a:r>
              <a:rPr lang="en-ID" dirty="0" err="1"/>
              <a:t>antara</a:t>
            </a:r>
            <a:r>
              <a:rPr lang="en-ID" dirty="0"/>
              <a:t> baris 20 – 25.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Method </a:t>
            </a:r>
            <a:r>
              <a:rPr lang="en-ID" dirty="0" err="1"/>
              <a:t>mahasiswas.map</a:t>
            </a:r>
            <a:r>
              <a:rPr lang="en-ID" dirty="0"/>
              <a:t>()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diproses</a:t>
            </a:r>
            <a:r>
              <a:rPr lang="en-ID" dirty="0"/>
              <a:t> </a:t>
            </a:r>
            <a:r>
              <a:rPr lang="en-ID" dirty="0" err="1"/>
              <a:t>sejumlah</a:t>
            </a:r>
            <a:r>
              <a:rPr lang="en-ID" dirty="0"/>
              <a:t> element array yang </a:t>
            </a:r>
            <a:r>
              <a:rPr lang="en-ID" dirty="0" err="1"/>
              <a:t>ada</a:t>
            </a:r>
            <a:r>
              <a:rPr lang="en-ID" dirty="0"/>
              <a:t> di </a:t>
            </a:r>
            <a:r>
              <a:rPr lang="en-ID" dirty="0" err="1"/>
              <a:t>konstanta</a:t>
            </a:r>
            <a:r>
              <a:rPr lang="en-ID" dirty="0"/>
              <a:t> </a:t>
            </a:r>
            <a:r>
              <a:rPr lang="en-ID" dirty="0" err="1"/>
              <a:t>mahasiswas</a:t>
            </a:r>
            <a:r>
              <a:rPr lang="en-ID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4545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9DEF-9840-0EE6-435D-5BF8415D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4243" cy="1325563"/>
          </a:xfrm>
        </p:spPr>
        <p:txBody>
          <a:bodyPr/>
          <a:lstStyle/>
          <a:p>
            <a:r>
              <a:rPr lang="en-ID" dirty="0" err="1"/>
              <a:t>Memecah</a:t>
            </a:r>
            <a:r>
              <a:rPr lang="en-ID" dirty="0"/>
              <a:t> Class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E15CF-40E0-4EFE-B7CD-92646378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6" y="0"/>
            <a:ext cx="664671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17089-342B-C62E-18B8-C1FF79AAA275}"/>
              </a:ext>
            </a:extLst>
          </p:cNvPr>
          <p:cNvSpPr txBox="1"/>
          <p:nvPr/>
        </p:nvSpPr>
        <p:spPr>
          <a:xfrm>
            <a:off x="776075" y="1807097"/>
            <a:ext cx="43142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perulangan</a:t>
            </a:r>
            <a:r>
              <a:rPr lang="en-ID" dirty="0"/>
              <a:t>,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diisi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object yang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Struktur</a:t>
            </a:r>
            <a:r>
              <a:rPr lang="en-ID" dirty="0"/>
              <a:t> JSX yang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pakai</a:t>
            </a:r>
            <a:r>
              <a:rPr lang="en-ID" dirty="0"/>
              <a:t>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Yang </a:t>
            </a:r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di </a:t>
            </a:r>
            <a:r>
              <a:rPr lang="en-ID" dirty="0" err="1"/>
              <a:t>tambahan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 key={mahasiswa.id}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tag &lt;figure&gt;.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agar React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membedakan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tag &lt;figure&gt;.</a:t>
            </a:r>
          </a:p>
        </p:txBody>
      </p:sp>
    </p:spTree>
    <p:extLst>
      <p:ext uri="{BB962C8B-B14F-4D97-AF65-F5344CB8AC3E}">
        <p14:creationId xmlns:p14="http://schemas.microsoft.com/office/powerpoint/2010/main" val="1881707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8A65-E856-FCAB-5B02-74E14202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Memecah</a:t>
            </a:r>
            <a:r>
              <a:rPr lang="en-ID" dirty="0"/>
              <a:t> Class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99A01-5A6F-EE4C-6893-8D880F691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Sampai</a:t>
            </a:r>
            <a:r>
              <a:rPr lang="en-ID" dirty="0"/>
              <a:t> di </a:t>
            </a:r>
            <a:r>
              <a:rPr lang="en-ID" dirty="0" err="1"/>
              <a:t>sini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dan </a:t>
            </a:r>
            <a:r>
              <a:rPr lang="en-ID" dirty="0" err="1"/>
              <a:t>banyak</a:t>
            </a:r>
            <a:r>
              <a:rPr lang="en-ID" dirty="0"/>
              <a:t> data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React component. </a:t>
            </a:r>
          </a:p>
          <a:p>
            <a:r>
              <a:rPr lang="en-ID" dirty="0" err="1"/>
              <a:t>Tantangan</a:t>
            </a:r>
            <a:r>
              <a:rPr lang="en-ID" dirty="0"/>
              <a:t> </a:t>
            </a:r>
            <a:r>
              <a:rPr lang="en-ID" dirty="0" err="1"/>
              <a:t>selanjutnya</a:t>
            </a:r>
            <a:r>
              <a:rPr lang="en-ID" dirty="0"/>
              <a:t>,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"</a:t>
            </a:r>
            <a:r>
              <a:rPr lang="en-ID" dirty="0" err="1"/>
              <a:t>mengeluarkan</a:t>
            </a:r>
            <a:r>
              <a:rPr lang="en-ID" dirty="0"/>
              <a:t>" </a:t>
            </a:r>
            <a:r>
              <a:rPr lang="en-ID" dirty="0" err="1"/>
              <a:t>kode</a:t>
            </a:r>
            <a:r>
              <a:rPr lang="en-ID" dirty="0"/>
              <a:t> JSX yang </a:t>
            </a:r>
            <a:r>
              <a:rPr lang="en-ID" dirty="0" err="1"/>
              <a:t>menampilkan</a:t>
            </a:r>
            <a:r>
              <a:rPr lang="en-ID" dirty="0"/>
              <a:t> data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terpisah</a:t>
            </a:r>
            <a:r>
              <a:rPr lang="en-ID" dirty="0"/>
              <a:t>. </a:t>
            </a:r>
            <a:r>
              <a:rPr lang="en-ID" dirty="0" err="1"/>
              <a:t>Ilustrasinya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49572DB-C2CF-ED02-B149-C0FA8A27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06" y="4154192"/>
            <a:ext cx="6338628" cy="24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3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82D-9626-C51A-48D6-C9ECBE1C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Memecah</a:t>
            </a:r>
            <a:r>
              <a:rPr lang="en-ID" dirty="0"/>
              <a:t> Class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6242-CCEE-A85F-7980-69C9F3979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memakai</a:t>
            </a:r>
            <a:r>
              <a:rPr lang="en-ID" dirty="0"/>
              <a:t> 1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DaftarMahasiswa</a:t>
            </a:r>
            <a:r>
              <a:rPr lang="en-ID" dirty="0"/>
              <a:t>. </a:t>
            </a:r>
          </a:p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yang </a:t>
            </a:r>
            <a:r>
              <a:rPr lang="en-ID" dirty="0" err="1"/>
              <a:t>sederhana</a:t>
            </a:r>
            <a:r>
              <a:rPr lang="en-ID" dirty="0"/>
              <a:t>,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jadi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.</a:t>
            </a:r>
          </a:p>
          <a:p>
            <a:r>
              <a:rPr lang="en-ID" dirty="0"/>
              <a:t>Akan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JSX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, </a:t>
            </a:r>
            <a:r>
              <a:rPr lang="en-ID" dirty="0" err="1"/>
              <a:t>disarankan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di </a:t>
            </a:r>
            <a:r>
              <a:rPr lang="en-ID" dirty="0" err="1"/>
              <a:t>pecah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,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.</a:t>
            </a:r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demikian</a:t>
            </a:r>
            <a:r>
              <a:rPr lang="en-ID" dirty="0"/>
              <a:t>,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DaftarMahasiswa</a:t>
            </a:r>
            <a:r>
              <a:rPr lang="en-ID" dirty="0"/>
              <a:t> </a:t>
            </a:r>
            <a:r>
              <a:rPr lang="en-ID" dirty="0" err="1"/>
              <a:t>nantinya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container yang </a:t>
            </a:r>
            <a:r>
              <a:rPr lang="en-ID" dirty="0" err="1"/>
              <a:t>memanggil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8613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3680-F4AF-2EAF-1E1B-1DB0914B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Pengertian</a:t>
            </a:r>
            <a:r>
              <a:rPr lang="en-ID" dirty="0"/>
              <a:t> React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EC6F-0559-ADAC-DA57-6C8376B25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tercampur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HTML, CSS, dan JavaScript,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. </a:t>
            </a:r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membagi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program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, </a:t>
            </a:r>
            <a:r>
              <a:rPr lang="en-ID" dirty="0" err="1"/>
              <a:t>pengelolaan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efektif</a:t>
            </a:r>
            <a:r>
              <a:rPr lang="en-ID" dirty="0"/>
              <a:t>. </a:t>
            </a:r>
          </a:p>
          <a:p>
            <a:r>
              <a:rPr lang="en-ID" dirty="0"/>
              <a:t>Ketika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header, </a:t>
            </a:r>
            <a:r>
              <a:rPr lang="en-ID" dirty="0" err="1"/>
              <a:t>tinggal</a:t>
            </a:r>
            <a:r>
              <a:rPr lang="en-ID" dirty="0"/>
              <a:t> </a:t>
            </a:r>
            <a:r>
              <a:rPr lang="en-ID" dirty="0" err="1"/>
              <a:t>buka</a:t>
            </a:r>
            <a:r>
              <a:rPr lang="en-ID" dirty="0"/>
              <a:t> header component dan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program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di situ.</a:t>
            </a:r>
          </a:p>
          <a:p>
            <a:r>
              <a:rPr lang="en-ID" dirty="0" err="1"/>
              <a:t>Konsep</a:t>
            </a:r>
            <a:r>
              <a:rPr lang="en-ID" dirty="0"/>
              <a:t> ideal </a:t>
            </a:r>
            <a:r>
              <a:rPr lang="en-ID" dirty="0" err="1"/>
              <a:t>dari</a:t>
            </a:r>
            <a:r>
              <a:rPr lang="en-ID" dirty="0"/>
              <a:t> React component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web </a:t>
            </a:r>
            <a:r>
              <a:rPr lang="en-ID" dirty="0" err="1"/>
              <a:t>saja</a:t>
            </a:r>
            <a:r>
              <a:rPr lang="en-ID" dirty="0"/>
              <a:t>. </a:t>
            </a:r>
          </a:p>
          <a:p>
            <a:r>
              <a:rPr lang="en-ID" dirty="0"/>
              <a:t>Jika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sekaligus</a:t>
            </a:r>
            <a:r>
              <a:rPr lang="en-ID" dirty="0"/>
              <a:t>, </a:t>
            </a:r>
            <a:r>
              <a:rPr lang="en-ID" dirty="0" err="1"/>
              <a:t>disarankan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dipecah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–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kecil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39163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82D-9626-C51A-48D6-C9ECBE1C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5675" cy="1325563"/>
          </a:xfrm>
        </p:spPr>
        <p:txBody>
          <a:bodyPr/>
          <a:lstStyle/>
          <a:p>
            <a:r>
              <a:rPr lang="en-ID" dirty="0" err="1"/>
              <a:t>Memecah</a:t>
            </a:r>
            <a:r>
              <a:rPr lang="en-ID" dirty="0"/>
              <a:t> Class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6242-CCEE-A85F-7980-69C9F397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9812" cy="4761550"/>
          </a:xfrm>
        </p:spPr>
        <p:txBody>
          <a:bodyPr>
            <a:normAutofit fontScale="85000" lnSpcReduction="20000"/>
          </a:bodyPr>
          <a:lstStyle/>
          <a:p>
            <a:r>
              <a:rPr lang="en-ID" dirty="0"/>
              <a:t>Agar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, di </a:t>
            </a:r>
            <a:r>
              <a:rPr lang="en-ID" dirty="0" err="1"/>
              <a:t>sini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data </a:t>
            </a:r>
            <a:r>
              <a:rPr lang="en-ID" dirty="0" err="1"/>
              <a:t>terpisah</a:t>
            </a:r>
            <a:r>
              <a:rPr lang="en-ID" dirty="0"/>
              <a:t>. </a:t>
            </a:r>
          </a:p>
          <a:p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di baris 16 – 25 </a:t>
            </a:r>
            <a:r>
              <a:rPr lang="en-ID" dirty="0" err="1"/>
              <a:t>berisi</a:t>
            </a:r>
            <a:r>
              <a:rPr lang="en-ID" dirty="0"/>
              <a:t> data yang </a:t>
            </a:r>
            <a:r>
              <a:rPr lang="en-ID" dirty="0" err="1"/>
              <a:t>langsung</a:t>
            </a:r>
            <a:r>
              <a:rPr lang="en-ID" dirty="0"/>
              <a:t> di </a:t>
            </a:r>
            <a:r>
              <a:rPr lang="en-ID" dirty="0" err="1"/>
              <a:t>tulis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JSX. </a:t>
            </a:r>
          </a:p>
          <a:p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tag &lt;</a:t>
            </a:r>
            <a:r>
              <a:rPr lang="en-ID" dirty="0" err="1"/>
              <a:t>Mahasiswa</a:t>
            </a:r>
            <a:r>
              <a:rPr lang="en-ID" dirty="0"/>
              <a:t> /&gt;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DaftarMahasiswa</a:t>
            </a:r>
            <a:r>
              <a:rPr lang="en-ID" dirty="0"/>
              <a:t> di baris 33.</a:t>
            </a:r>
          </a:p>
          <a:p>
            <a:r>
              <a:rPr lang="en-ID" dirty="0" err="1"/>
              <a:t>Inilah</a:t>
            </a:r>
            <a:r>
              <a:rPr lang="en-ID" dirty="0"/>
              <a:t> yang </a:t>
            </a:r>
            <a:r>
              <a:rPr lang="en-ID" dirty="0" err="1"/>
              <a:t>dimaksud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"</a:t>
            </a:r>
            <a:r>
              <a:rPr lang="en-ID" dirty="0" err="1"/>
              <a:t>memecah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",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membagi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JSX di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komponen-komponen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7A088-0671-8451-B31E-CBE9A7BB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280" y="145606"/>
            <a:ext cx="6181689" cy="634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82D-9626-C51A-48D6-C9ECBE1C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Tugas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6242-CCEE-A85F-7980-69C9F3979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latihan</a:t>
            </a:r>
            <a:r>
              <a:rPr lang="en-ID" dirty="0"/>
              <a:t>, </a:t>
            </a:r>
            <a:r>
              <a:rPr lang="en-ID" dirty="0" err="1"/>
              <a:t>bisakah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modifikasi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(array </a:t>
            </a:r>
            <a:r>
              <a:rPr lang="en-ID" dirty="0" err="1"/>
              <a:t>mahasiswas</a:t>
            </a:r>
            <a:r>
              <a:rPr lang="en-ID" dirty="0"/>
              <a:t>)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terpisah</a:t>
            </a:r>
            <a:endParaRPr lang="en-ID" dirty="0"/>
          </a:p>
          <a:p>
            <a:r>
              <a:rPr lang="en-ID" dirty="0" err="1"/>
              <a:t>Sedikit</a:t>
            </a:r>
            <a:r>
              <a:rPr lang="en-ID" dirty="0"/>
              <a:t> tips, </a:t>
            </a:r>
            <a:r>
              <a:rPr lang="en-ID" dirty="0" err="1"/>
              <a:t>perulangan</a:t>
            </a:r>
            <a:r>
              <a:rPr lang="en-ID" dirty="0"/>
              <a:t> </a:t>
            </a:r>
            <a:r>
              <a:rPr lang="en-ID" dirty="0" err="1"/>
              <a:t>mahasiswas.map</a:t>
            </a:r>
            <a:r>
              <a:rPr lang="en-ID" dirty="0"/>
              <a:t>()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ikut</a:t>
            </a:r>
            <a:r>
              <a:rPr lang="en-ID" dirty="0"/>
              <a:t> </a:t>
            </a:r>
            <a:r>
              <a:rPr lang="en-ID" dirty="0" err="1"/>
              <a:t>dibawa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4DDB0-93D4-E756-D1D6-20471E39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11" y="3942147"/>
            <a:ext cx="7283778" cy="279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10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D63D-EDB3-098F-1EA2-32384069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Menampilkan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Functional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29F1-87D7-1074-D94C-3CF61F3DF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class component, juga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functional component. </a:t>
            </a:r>
          </a:p>
          <a:p>
            <a:r>
              <a:rPr lang="en-ID" dirty="0" err="1"/>
              <a:t>Caranya</a:t>
            </a:r>
            <a:r>
              <a:rPr lang="en-ID" dirty="0"/>
              <a:t>,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ganti</a:t>
            </a:r>
            <a:r>
              <a:rPr lang="en-ID" dirty="0"/>
              <a:t> </a:t>
            </a:r>
            <a:r>
              <a:rPr lang="en-ID" dirty="0" err="1"/>
              <a:t>penulisan</a:t>
            </a:r>
            <a:r>
              <a:rPr lang="en-ID" dirty="0"/>
              <a:t> class </a:t>
            </a:r>
            <a:r>
              <a:rPr lang="en-ID" dirty="0" err="1"/>
              <a:t>menjadi</a:t>
            </a:r>
            <a:r>
              <a:rPr lang="en-ID" dirty="0"/>
              <a:t> function. </a:t>
            </a:r>
          </a:p>
          <a:p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program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array </a:t>
            </a:r>
            <a:r>
              <a:rPr lang="en-ID" dirty="0" err="1"/>
              <a:t>mahasiswas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functional component: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488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D63D-EDB3-098F-1EA2-32384069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ID" dirty="0" err="1"/>
              <a:t>Menampilkan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Functional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29F1-87D7-1074-D94C-3CF61F3DF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68" y="2215846"/>
            <a:ext cx="4741387" cy="4351338"/>
          </a:xfrm>
        </p:spPr>
        <p:txBody>
          <a:bodyPr/>
          <a:lstStyle/>
          <a:p>
            <a:r>
              <a:rPr lang="en-ID" dirty="0" err="1"/>
              <a:t>Secara</a:t>
            </a:r>
            <a:r>
              <a:rPr lang="en-ID" dirty="0"/>
              <a:t> garis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. </a:t>
            </a:r>
          </a:p>
          <a:p>
            <a:r>
              <a:rPr lang="en-ID" dirty="0"/>
              <a:t>Kode JSX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persis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di class component</a:t>
            </a:r>
            <a:r>
              <a:rPr lang="en-ID"/>
              <a:t>. </a:t>
            </a:r>
          </a:p>
          <a:p>
            <a:r>
              <a:rPr lang="en-ID"/>
              <a:t>Yang </a:t>
            </a:r>
            <a:r>
              <a:rPr lang="en-ID" dirty="0" err="1"/>
              <a:t>perlu</a:t>
            </a:r>
            <a:r>
              <a:rPr lang="en-ID" dirty="0"/>
              <a:t> di </a:t>
            </a:r>
            <a:r>
              <a:rPr lang="en-ID" dirty="0" err="1"/>
              <a:t>modifikasi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di </a:t>
            </a:r>
            <a:r>
              <a:rPr lang="en-ID" dirty="0" err="1"/>
              <a:t>perubahan</a:t>
            </a:r>
            <a:r>
              <a:rPr lang="en-ID" dirty="0"/>
              <a:t> class </a:t>
            </a:r>
            <a:r>
              <a:rPr lang="en-ID" dirty="0" err="1"/>
              <a:t>menjadi</a:t>
            </a:r>
            <a:r>
              <a:rPr lang="en-ID" dirty="0"/>
              <a:t> function </a:t>
            </a:r>
            <a:r>
              <a:rPr lang="en-ID" dirty="0" err="1"/>
              <a:t>saja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A2DA9-989F-E2C3-C103-42DE60C3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718" y="28525"/>
            <a:ext cx="5753142" cy="68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8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3680-F4AF-2EAF-1E1B-1DB0914B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Pengertian</a:t>
            </a:r>
            <a:r>
              <a:rPr lang="en-ID" dirty="0"/>
              <a:t> React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EC6F-0559-ADAC-DA57-6C8376B2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2592" cy="4351338"/>
          </a:xfrm>
        </p:spPr>
        <p:txBody>
          <a:bodyPr>
            <a:normAutofit lnSpcReduction="10000"/>
          </a:bodyPr>
          <a:lstStyle/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,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yang </a:t>
            </a:r>
            <a:r>
              <a:rPr lang="en-ID" dirty="0" err="1"/>
              <a:t>bertugas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menampung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lain (</a:t>
            </a:r>
            <a:r>
              <a:rPr lang="en-ID" dirty="0" err="1"/>
              <a:t>sebagai</a:t>
            </a:r>
            <a:r>
              <a:rPr lang="en-ID" dirty="0"/>
              <a:t> container). </a:t>
            </a:r>
          </a:p>
          <a:p>
            <a:r>
              <a:rPr lang="en-ID" dirty="0" err="1"/>
              <a:t>Misalnya</a:t>
            </a:r>
            <a:r>
              <a:rPr lang="en-ID" dirty="0"/>
              <a:t> header component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bertindak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container </a:t>
            </a:r>
            <a:r>
              <a:rPr lang="en-ID" dirty="0" err="1"/>
              <a:t>bagi</a:t>
            </a:r>
            <a:r>
              <a:rPr lang="en-ID" dirty="0"/>
              <a:t> menu component, logo component, dan search component.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1D4D4-C310-CE60-C25C-B7506A77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574" y="1496465"/>
            <a:ext cx="5280093" cy="495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3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75A6-B83F-8DF1-454F-8BF7691B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 vs Functional Components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1362-734D-54E4-D1D6-AE03DD91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2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di React,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berbentuk</a:t>
            </a:r>
            <a:r>
              <a:rPr lang="en-ID" dirty="0"/>
              <a:t> class (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class component),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berbentuk</a:t>
            </a:r>
            <a:r>
              <a:rPr lang="en-ID" dirty="0"/>
              <a:t> function (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functional component).</a:t>
            </a:r>
          </a:p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, functional component </a:t>
            </a:r>
            <a:r>
              <a:rPr lang="en-ID" dirty="0" err="1"/>
              <a:t>menawarkan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praktis</a:t>
            </a:r>
            <a:r>
              <a:rPr lang="en-ID" dirty="0"/>
              <a:t> dan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ringkas</a:t>
            </a:r>
            <a:r>
              <a:rPr lang="en-ID" dirty="0"/>
              <a:t>. </a:t>
            </a:r>
          </a:p>
          <a:p>
            <a:r>
              <a:rPr lang="en-ID" dirty="0"/>
              <a:t>Akan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diperkenalkan</a:t>
            </a:r>
            <a:r>
              <a:rPr lang="en-ID" dirty="0"/>
              <a:t>, functional component </a:t>
            </a:r>
            <a:r>
              <a:rPr lang="en-ID" dirty="0" err="1"/>
              <a:t>masih</a:t>
            </a:r>
            <a:r>
              <a:rPr lang="en-ID" dirty="0"/>
              <a:t> punya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state. </a:t>
            </a:r>
          </a:p>
          <a:p>
            <a:r>
              <a:rPr lang="en-ID" dirty="0"/>
              <a:t>Karena </a:t>
            </a:r>
            <a:r>
              <a:rPr lang="en-ID" dirty="0" err="1"/>
              <a:t>itulah</a:t>
            </a:r>
            <a:r>
              <a:rPr lang="en-ID" dirty="0"/>
              <a:t> functional component </a:t>
            </a:r>
            <a:r>
              <a:rPr lang="en-ID" dirty="0" err="1"/>
              <a:t>sempat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stateless component (</a:t>
            </a:r>
            <a:r>
              <a:rPr lang="en-ID" dirty="0" err="1"/>
              <a:t>komponen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punya state)</a:t>
            </a:r>
          </a:p>
        </p:txBody>
      </p:sp>
    </p:spTree>
    <p:extLst>
      <p:ext uri="{BB962C8B-B14F-4D97-AF65-F5344CB8AC3E}">
        <p14:creationId xmlns:p14="http://schemas.microsoft.com/office/powerpoint/2010/main" val="293741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75A6-B83F-8DF1-454F-8BF7691B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Class Component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CFE7A-D461-1A58-82B7-3890B244E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484" y="1470349"/>
            <a:ext cx="618545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03469-4E73-31D9-76A9-7D353955487E}"/>
              </a:ext>
            </a:extLst>
          </p:cNvPr>
          <p:cNvSpPr txBox="1"/>
          <p:nvPr/>
        </p:nvSpPr>
        <p:spPr>
          <a:xfrm>
            <a:off x="7233661" y="1409457"/>
            <a:ext cx="46302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class component,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men-extends class </a:t>
            </a:r>
            <a:r>
              <a:rPr lang="en-ID" dirty="0" err="1"/>
              <a:t>bawaan</a:t>
            </a:r>
            <a:r>
              <a:rPr lang="en-ID" dirty="0"/>
              <a:t> React yang </a:t>
            </a:r>
            <a:r>
              <a:rPr lang="en-ID" dirty="0" err="1"/>
              <a:t>bernama</a:t>
            </a:r>
            <a:r>
              <a:rPr lang="en-ID" dirty="0"/>
              <a:t> </a:t>
            </a:r>
            <a:r>
              <a:rPr lang="en-ID" dirty="0" err="1"/>
              <a:t>React.Component</a:t>
            </a:r>
            <a:r>
              <a:rPr lang="en-ID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Dengan</a:t>
            </a:r>
            <a:r>
              <a:rPr lang="en-ID" dirty="0"/>
              <a:t> kata lain,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turunan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React.Component</a:t>
            </a:r>
            <a:r>
              <a:rPr lang="en-ID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Di </a:t>
            </a:r>
            <a:r>
              <a:rPr lang="en-ID" dirty="0" err="1"/>
              <a:t>sini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class </a:t>
            </a:r>
            <a:r>
              <a:rPr lang="en-ID" dirty="0" err="1"/>
              <a:t>bernama</a:t>
            </a:r>
            <a:r>
              <a:rPr lang="en-ID" dirty="0"/>
              <a:t> </a:t>
            </a:r>
            <a:r>
              <a:rPr lang="en-ID" dirty="0" err="1"/>
              <a:t>JudulReact</a:t>
            </a:r>
            <a:r>
              <a:rPr lang="en-ID" dirty="0"/>
              <a:t>. Nama class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bebas</a:t>
            </a:r>
            <a:r>
              <a:rPr lang="en-ID" dirty="0"/>
              <a:t>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PascalCase</a:t>
            </a:r>
            <a:r>
              <a:rPr lang="en-ID" dirty="0"/>
              <a:t>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huruf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di </a:t>
            </a:r>
            <a:r>
              <a:rPr lang="en-ID" dirty="0" err="1"/>
              <a:t>setiap</a:t>
            </a:r>
            <a:r>
              <a:rPr lang="en-ID" dirty="0"/>
              <a:t> kata </a:t>
            </a:r>
            <a:r>
              <a:rPr lang="en-ID" dirty="0" err="1"/>
              <a:t>termasuk</a:t>
            </a:r>
            <a:r>
              <a:rPr lang="en-ID" dirty="0"/>
              <a:t> kata </a:t>
            </a:r>
            <a:r>
              <a:rPr lang="en-ID" dirty="0" err="1"/>
              <a:t>pertama</a:t>
            </a:r>
            <a:r>
              <a:rPr lang="en-ID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2517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75A6-B83F-8DF1-454F-8BF7691B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Class Component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CFE7A-D461-1A58-82B7-3890B244E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484" y="1470349"/>
            <a:ext cx="618545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03469-4E73-31D9-76A9-7D353955487E}"/>
              </a:ext>
            </a:extLst>
          </p:cNvPr>
          <p:cNvSpPr txBox="1"/>
          <p:nvPr/>
        </p:nvSpPr>
        <p:spPr>
          <a:xfrm>
            <a:off x="7233661" y="1409457"/>
            <a:ext cx="463024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Sepanjang</a:t>
            </a:r>
            <a:r>
              <a:rPr lang="en-ID" dirty="0"/>
              <a:t> class component, </a:t>
            </a:r>
            <a:r>
              <a:rPr lang="en-ID" dirty="0" err="1"/>
              <a:t>nantinya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method lain,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1 method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selalu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, </a:t>
            </a:r>
            <a:r>
              <a:rPr lang="en-ID" dirty="0" err="1"/>
              <a:t>yakni</a:t>
            </a:r>
            <a:r>
              <a:rPr lang="en-ID" dirty="0"/>
              <a:t> render().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namanya</a:t>
            </a:r>
            <a:r>
              <a:rPr lang="en-ID" dirty="0"/>
              <a:t>, method render() </a:t>
            </a:r>
            <a:r>
              <a:rPr lang="en-ID" dirty="0" err="1"/>
              <a:t>berfungsi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me-render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sesuatu</a:t>
            </a:r>
            <a:r>
              <a:rPr lang="en-ID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, method render() </a:t>
            </a:r>
            <a:r>
              <a:rPr lang="en-ID" dirty="0" err="1"/>
              <a:t>saya</a:t>
            </a:r>
            <a:r>
              <a:rPr lang="en-ID" dirty="0"/>
              <a:t> buat </a:t>
            </a:r>
            <a:r>
              <a:rPr lang="en-ID" dirty="0" err="1"/>
              <a:t>untuk</a:t>
            </a:r>
            <a:r>
              <a:rPr lang="en-ID" dirty="0"/>
              <a:t> me-return </a:t>
            </a:r>
            <a:r>
              <a:rPr lang="en-ID" dirty="0" err="1"/>
              <a:t>kode</a:t>
            </a:r>
            <a:r>
              <a:rPr lang="en-ID" dirty="0"/>
              <a:t> JSX, </a:t>
            </a:r>
            <a:r>
              <a:rPr lang="en-ID" dirty="0" err="1"/>
              <a:t>yakni</a:t>
            </a:r>
            <a:r>
              <a:rPr lang="en-ID" dirty="0"/>
              <a:t> &lt;h1&gt;Sedang </a:t>
            </a:r>
            <a:r>
              <a:rPr lang="en-ID" dirty="0" err="1"/>
              <a:t>Belajar</a:t>
            </a:r>
            <a:r>
              <a:rPr lang="en-ID" dirty="0"/>
              <a:t> React&lt;/h1&gt;.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Setiap</a:t>
            </a:r>
            <a:r>
              <a:rPr lang="en-ID" dirty="0"/>
              <a:t> kali component </a:t>
            </a:r>
            <a:r>
              <a:rPr lang="en-ID" dirty="0" err="1"/>
              <a:t>JudulReact</a:t>
            </a:r>
            <a:r>
              <a:rPr lang="en-ID" dirty="0"/>
              <a:t> </a:t>
            </a:r>
            <a:r>
              <a:rPr lang="en-ID" dirty="0" err="1"/>
              <a:t>dipanggil</a:t>
            </a:r>
            <a:r>
              <a:rPr lang="en-ID" dirty="0"/>
              <a:t>, </a:t>
            </a:r>
            <a:r>
              <a:rPr lang="en-ID" dirty="0" err="1"/>
              <a:t>kode</a:t>
            </a:r>
            <a:r>
              <a:rPr lang="en-ID" dirty="0"/>
              <a:t> JSX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di-render.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Akan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render </a:t>
            </a:r>
            <a:r>
              <a:rPr lang="en-ID" dirty="0" err="1"/>
              <a:t>sebuah</a:t>
            </a:r>
            <a:r>
              <a:rPr lang="en-ID" dirty="0"/>
              <a:t> component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sampai</a:t>
            </a:r>
            <a:r>
              <a:rPr lang="en-ID" dirty="0"/>
              <a:t> di virtual DOM React.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terlihat</a:t>
            </a:r>
            <a:r>
              <a:rPr lang="en-ID" dirty="0"/>
              <a:t> di web browser,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butuh</a:t>
            </a:r>
            <a:r>
              <a:rPr lang="en-ID" dirty="0"/>
              <a:t> </a:t>
            </a:r>
            <a:r>
              <a:rPr lang="en-ID" dirty="0" err="1"/>
              <a:t>bantuan</a:t>
            </a:r>
            <a:r>
              <a:rPr lang="en-ID" dirty="0"/>
              <a:t> method </a:t>
            </a:r>
            <a:r>
              <a:rPr lang="en-ID" dirty="0" err="1"/>
              <a:t>ReactDOM.createRoot</a:t>
            </a:r>
            <a:r>
              <a:rPr lang="en-ID" dirty="0"/>
              <a:t>().render() </a:t>
            </a:r>
            <a:r>
              <a:rPr lang="en-ID" dirty="0" err="1"/>
              <a:t>seperti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di baris 24.</a:t>
            </a:r>
          </a:p>
        </p:txBody>
      </p:sp>
    </p:spTree>
    <p:extLst>
      <p:ext uri="{BB962C8B-B14F-4D97-AF65-F5344CB8AC3E}">
        <p14:creationId xmlns:p14="http://schemas.microsoft.com/office/powerpoint/2010/main" val="301311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75A6-B83F-8DF1-454F-8BF7691B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Class Component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CFE7A-D461-1A58-82B7-3890B244E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484" y="1470349"/>
            <a:ext cx="618545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03469-4E73-31D9-76A9-7D353955487E}"/>
              </a:ext>
            </a:extLst>
          </p:cNvPr>
          <p:cNvSpPr txBox="1"/>
          <p:nvPr/>
        </p:nvSpPr>
        <p:spPr>
          <a:xfrm>
            <a:off x="7233661" y="1409457"/>
            <a:ext cx="46302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Perhatikan</a:t>
            </a:r>
            <a:r>
              <a:rPr lang="en-ID" dirty="0"/>
              <a:t> juga argument </a:t>
            </a:r>
            <a:r>
              <a:rPr lang="en-ID" dirty="0" err="1"/>
              <a:t>pertama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method </a:t>
            </a:r>
            <a:r>
              <a:rPr lang="en-ID" dirty="0" err="1"/>
              <a:t>ReactDOM.createRoot</a:t>
            </a:r>
            <a:r>
              <a:rPr lang="en-ID" dirty="0"/>
              <a:t>().render(), </a:t>
            </a:r>
            <a:r>
              <a:rPr lang="en-ID" dirty="0" err="1"/>
              <a:t>itulah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memanggil</a:t>
            </a:r>
            <a:r>
              <a:rPr lang="en-ID" dirty="0"/>
              <a:t> React component,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menulis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component </a:t>
            </a:r>
            <a:r>
              <a:rPr lang="en-ID" dirty="0" err="1"/>
              <a:t>sebagai</a:t>
            </a:r>
            <a:r>
              <a:rPr lang="en-ID" dirty="0"/>
              <a:t> tag </a:t>
            </a:r>
          </a:p>
        </p:txBody>
      </p:sp>
    </p:spTree>
    <p:extLst>
      <p:ext uri="{BB962C8B-B14F-4D97-AF65-F5344CB8AC3E}">
        <p14:creationId xmlns:p14="http://schemas.microsoft.com/office/powerpoint/2010/main" val="396368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2264</Words>
  <Application>Microsoft Office PowerPoint</Application>
  <PresentationFormat>Widescreen</PresentationFormat>
  <Paragraphs>176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React component</vt:lpstr>
      <vt:lpstr>Pendahuluan</vt:lpstr>
      <vt:lpstr>Pengertian React Component</vt:lpstr>
      <vt:lpstr>Pengertian React Component</vt:lpstr>
      <vt:lpstr>Pengertian React Component</vt:lpstr>
      <vt:lpstr>Class Component vs Functional Components</vt:lpstr>
      <vt:lpstr>Membuat Class Component</vt:lpstr>
      <vt:lpstr>Membuat Class Component</vt:lpstr>
      <vt:lpstr>Membuat Class Component</vt:lpstr>
      <vt:lpstr>Membuat Class Component</vt:lpstr>
      <vt:lpstr>Multiple Component</vt:lpstr>
      <vt:lpstr>Multiple Component</vt:lpstr>
      <vt:lpstr>Multiple Component</vt:lpstr>
      <vt:lpstr>Nested Component</vt:lpstr>
      <vt:lpstr>Membuat Functional Component</vt:lpstr>
      <vt:lpstr>Membuat Functional Component</vt:lpstr>
      <vt:lpstr>Gabungan Class dan Functional Component</vt:lpstr>
      <vt:lpstr>Menambah Property dan Method di Class Component</vt:lpstr>
      <vt:lpstr>Menambah Property dan Method di Class Component</vt:lpstr>
      <vt:lpstr>Menambah Property dan Method di Class Component</vt:lpstr>
      <vt:lpstr>hasilnya</vt:lpstr>
      <vt:lpstr>Menambah Property dan Method di Class Component</vt:lpstr>
      <vt:lpstr>Menambah Property dan Method di Class Component</vt:lpstr>
      <vt:lpstr>Menambah Property dan Method di Class Component</vt:lpstr>
      <vt:lpstr>Menambah Property dan Method di Class Component</vt:lpstr>
      <vt:lpstr>Menambah Property dan Method di Class Component</vt:lpstr>
      <vt:lpstr>Menambah Property dan Method di Class Component</vt:lpstr>
      <vt:lpstr>Menambah Property dan Method di Class Component</vt:lpstr>
      <vt:lpstr>Menampilkan Data dengan Class Component</vt:lpstr>
      <vt:lpstr>Menampilkan Data dengan Class Component</vt:lpstr>
      <vt:lpstr>Menampilkan Data dengan Class Component</vt:lpstr>
      <vt:lpstr>Menampilkan Data dengan Class Component</vt:lpstr>
      <vt:lpstr>Menampilkan Data dengan Class Component</vt:lpstr>
      <vt:lpstr>Menampilkan banyak image seperti pada gambar di bawah ini</vt:lpstr>
      <vt:lpstr>Memecah Class Component</vt:lpstr>
      <vt:lpstr>Memecah Class Component</vt:lpstr>
      <vt:lpstr>Memecah Class Component</vt:lpstr>
      <vt:lpstr>Memecah Class Component</vt:lpstr>
      <vt:lpstr>Memecah Class Component</vt:lpstr>
      <vt:lpstr>Memecah Class Component</vt:lpstr>
      <vt:lpstr>Tugas</vt:lpstr>
      <vt:lpstr>Menampilkan Data dengan Functional Component</vt:lpstr>
      <vt:lpstr>Menampilkan Data dengan Functional Component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component</dc:title>
  <dc:creator>dimas wahyu</dc:creator>
  <cp:lastModifiedBy>dimas wahyu</cp:lastModifiedBy>
  <cp:revision>1</cp:revision>
  <dcterms:created xsi:type="dcterms:W3CDTF">2023-03-05T12:04:20Z</dcterms:created>
  <dcterms:modified xsi:type="dcterms:W3CDTF">2023-03-12T12:53:28Z</dcterms:modified>
</cp:coreProperties>
</file>